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79" r:id="rId3"/>
    <p:sldMasterId id="2147483703" r:id="rId4"/>
    <p:sldMasterId id="2147483730" r:id="rId5"/>
    <p:sldMasterId id="2147483743" r:id="rId6"/>
    <p:sldMasterId id="2147483756" r:id="rId7"/>
  </p:sldMasterIdLst>
  <p:notesMasterIdLst>
    <p:notesMasterId r:id="rId53"/>
  </p:notesMasterIdLst>
  <p:sldIdLst>
    <p:sldId id="376" r:id="rId8"/>
    <p:sldId id="784" r:id="rId9"/>
    <p:sldId id="379" r:id="rId10"/>
    <p:sldId id="763" r:id="rId11"/>
    <p:sldId id="781" r:id="rId12"/>
    <p:sldId id="779" r:id="rId13"/>
    <p:sldId id="780" r:id="rId14"/>
    <p:sldId id="783" r:id="rId15"/>
    <p:sldId id="785" r:id="rId16"/>
    <p:sldId id="786" r:id="rId17"/>
    <p:sldId id="787" r:id="rId18"/>
    <p:sldId id="788" r:id="rId19"/>
    <p:sldId id="789" r:id="rId20"/>
    <p:sldId id="790" r:id="rId21"/>
    <p:sldId id="609" r:id="rId22"/>
    <p:sldId id="610" r:id="rId23"/>
    <p:sldId id="614" r:id="rId24"/>
    <p:sldId id="617" r:id="rId25"/>
    <p:sldId id="616" r:id="rId26"/>
    <p:sldId id="618" r:id="rId27"/>
    <p:sldId id="622" r:id="rId28"/>
    <p:sldId id="623" r:id="rId29"/>
    <p:sldId id="624" r:id="rId30"/>
    <p:sldId id="626" r:id="rId31"/>
    <p:sldId id="630" r:id="rId32"/>
    <p:sldId id="633" r:id="rId33"/>
    <p:sldId id="652" r:id="rId34"/>
    <p:sldId id="653" r:id="rId35"/>
    <p:sldId id="654" r:id="rId36"/>
    <p:sldId id="764" r:id="rId37"/>
    <p:sldId id="765" r:id="rId38"/>
    <p:sldId id="766" r:id="rId39"/>
    <p:sldId id="767" r:id="rId40"/>
    <p:sldId id="768" r:id="rId41"/>
    <p:sldId id="769" r:id="rId42"/>
    <p:sldId id="770" r:id="rId43"/>
    <p:sldId id="771" r:id="rId44"/>
    <p:sldId id="772" r:id="rId45"/>
    <p:sldId id="773" r:id="rId46"/>
    <p:sldId id="774" r:id="rId47"/>
    <p:sldId id="775" r:id="rId48"/>
    <p:sldId id="776" r:id="rId49"/>
    <p:sldId id="777" r:id="rId50"/>
    <p:sldId id="778" r:id="rId51"/>
    <p:sldId id="361" r:id="rId52"/>
  </p:sldIdLst>
  <p:sldSz cx="9144000" cy="6858000" type="screen4x3"/>
  <p:notesSz cx="6858000" cy="9144000"/>
  <p:photoAlbum/>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55" d="100"/>
          <a:sy n="55" d="100"/>
        </p:scale>
        <p:origin x="1162" y="45"/>
      </p:cViewPr>
      <p:guideLst>
        <p:guide orient="horz" pos="2160"/>
        <p:guide pos="2880"/>
      </p:guideLst>
    </p:cSldViewPr>
  </p:slideViewPr>
  <p:notesTextViewPr>
    <p:cViewPr>
      <p:scale>
        <a:sx n="1" d="1"/>
        <a:sy n="1" d="1"/>
      </p:scale>
      <p:origin x="0" y="0"/>
    </p:cViewPr>
  </p:notesTextViewPr>
  <p:sorterViewPr>
    <p:cViewPr varScale="1">
      <p:scale>
        <a:sx n="1" d="1"/>
        <a:sy n="1" d="1"/>
      </p:scale>
      <p:origin x="0" y="-40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mbria" panose="02040503050406030204" pitchFamily="18" charset="0"/>
              </a:defRPr>
            </a:lvl1pPr>
          </a:lstStyle>
          <a:p>
            <a:fld id="{26633D8F-9D8D-420A-BCCA-B1ED2CAA51F4}" type="datetimeFigureOut">
              <a:rPr lang="en-US" smtClean="0"/>
              <a:pPr/>
              <a:t>10/1/2018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482C497C-B156-4C9E-9111-C7866A0C0597}" type="slidenum">
              <a:rPr lang="en-US" smtClean="0"/>
              <a:pPr/>
              <a:t>‹#›</a:t>
            </a:fld>
            <a:endParaRPr lang="en-US" dirty="0"/>
          </a:p>
        </p:txBody>
      </p:sp>
    </p:spTree>
    <p:extLst>
      <p:ext uri="{BB962C8B-B14F-4D97-AF65-F5344CB8AC3E}">
        <p14:creationId xmlns:p14="http://schemas.microsoft.com/office/powerpoint/2010/main" val="2751051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03E31D4-97FB-4E51-AE75-6C92E3AE5FAF}" type="slidenum">
              <a:rPr lang="en-US" altLang="en-US" smtClean="0">
                <a:solidFill>
                  <a:srgbClr val="000000"/>
                </a:solidFill>
                <a:ea typeface="ＭＳ Ｐゴシック" panose="020B0600070205080204" pitchFamily="34" charset="-128"/>
                <a:cs typeface="Arial" panose="020B0604020202020204" pitchFamily="34" charset="0"/>
              </a:rPr>
              <a:pPr>
                <a:spcBef>
                  <a:spcPct val="0"/>
                </a:spcBef>
              </a:pPr>
              <a:t>5</a:t>
            </a:fld>
            <a:endParaRPr lang="en-US" altLang="en-US" dirty="0" smtClean="0">
              <a:solidFill>
                <a:srgbClr val="000000"/>
              </a:solidFill>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4229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41C62B-9A0D-4AC4-9D1C-E92E11E75EA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4159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99B5CB-237A-4ADB-97B9-9DB3804A6C4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74043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ed Rectangle 3"/>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10" name="Freeform 10"/>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Date Placeholder 3"/>
          <p:cNvSpPr>
            <a:spLocks noGrp="1"/>
          </p:cNvSpPr>
          <p:nvPr>
            <p:ph type="dt" sz="half" idx="10"/>
          </p:nvPr>
        </p:nvSpPr>
        <p:spPr/>
        <p:txBody>
          <a:bodyPr/>
          <a:lstStyle>
            <a:lvl1pPr>
              <a:defRPr dirty="0"/>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C56CB1BB-43D8-4AF6-94BA-5FF6B2095B19}" type="slidenum">
              <a:rPr lang="en-US" altLang="en-US"/>
              <a:pPr>
                <a:defRPr/>
              </a:pPr>
              <a:t>‹#›</a:t>
            </a:fld>
            <a:endParaRPr lang="en-US" altLang="en-US" dirty="0"/>
          </a:p>
        </p:txBody>
      </p:sp>
    </p:spTree>
    <p:extLst>
      <p:ext uri="{BB962C8B-B14F-4D97-AF65-F5344CB8AC3E}">
        <p14:creationId xmlns:p14="http://schemas.microsoft.com/office/powerpoint/2010/main" val="2121927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1B2459B-D590-488E-B714-DD18DA333B69}" type="slidenum">
              <a:rPr lang="en-US" altLang="en-US"/>
              <a:pPr>
                <a:defRPr/>
              </a:pPr>
              <a:t>‹#›</a:t>
            </a:fld>
            <a:endParaRPr lang="en-US" altLang="en-US" dirty="0"/>
          </a:p>
        </p:txBody>
      </p:sp>
    </p:spTree>
    <p:extLst>
      <p:ext uri="{BB962C8B-B14F-4D97-AF65-F5344CB8AC3E}">
        <p14:creationId xmlns:p14="http://schemas.microsoft.com/office/powerpoint/2010/main" val="192247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ounded Rectangle 3"/>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5" name="Group 15"/>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10" name="Freeform 25"/>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10"/>
          </p:nvPr>
        </p:nvSpPr>
        <p:spPr/>
        <p:txBody>
          <a:bodyPr/>
          <a:lstStyle>
            <a:lvl1pPr>
              <a:defRPr dirty="0"/>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F938F21E-F01D-4C05-AA91-225B31A68FBE}" type="slidenum">
              <a:rPr lang="en-US" altLang="en-US"/>
              <a:pPr>
                <a:defRPr/>
              </a:pPr>
              <a:t>‹#›</a:t>
            </a:fld>
            <a:endParaRPr lang="en-US" altLang="en-US" dirty="0"/>
          </a:p>
        </p:txBody>
      </p:sp>
    </p:spTree>
    <p:extLst>
      <p:ext uri="{BB962C8B-B14F-4D97-AF65-F5344CB8AC3E}">
        <p14:creationId xmlns:p14="http://schemas.microsoft.com/office/powerpoint/2010/main" val="2183121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p:nvSpPr>
        <p:spPr>
          <a:xfrm flipV="1">
            <a:off x="0" y="4137025"/>
            <a:ext cx="9144000" cy="4603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useBgFill="1">
        <p:nvSpPr>
          <p:cNvPr id="4" name="Rounded Rectangle 3"/>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useBgFill="1">
        <p:nvSpPr>
          <p:cNvPr id="5" name="Rounded Rectangle 4"/>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6" name="Rectangle 5"/>
          <p:cNvSpPr/>
          <p:nvPr/>
        </p:nvSpPr>
        <p:spPr>
          <a:xfrm>
            <a:off x="0" y="3962400"/>
            <a:ext cx="9144000" cy="244475"/>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7" name="Rectangle 6"/>
          <p:cNvSpPr/>
          <p:nvPr/>
        </p:nvSpPr>
        <p:spPr>
          <a:xfrm>
            <a:off x="0" y="3970338"/>
            <a:ext cx="9144000" cy="141287"/>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8" name="Rectangle 7"/>
          <p:cNvSpPr/>
          <p:nvPr userDrawn="1"/>
        </p:nvSpPr>
        <p:spPr>
          <a:xfrm>
            <a:off x="0" y="0"/>
            <a:ext cx="9144000" cy="3970338"/>
          </a:xfrm>
          <a:prstGeom prst="rect">
            <a:avLst/>
          </a:prstGeom>
          <a:solidFill>
            <a:schemeClr val="accent4">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10" name="TextBox 25"/>
          <p:cNvSpPr txBox="1">
            <a:spLocks noChangeArrowheads="1"/>
          </p:cNvSpPr>
          <p:nvPr userDrawn="1"/>
        </p:nvSpPr>
        <p:spPr bwMode="auto">
          <a:xfrm>
            <a:off x="533400" y="6364288"/>
            <a:ext cx="807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853410">
              <a:defRPr/>
            </a:pPr>
            <a:r>
              <a:rPr lang="en-US" altLang="en-US" sz="747" dirty="0" smtClean="0">
                <a:solidFill>
                  <a:schemeClr val="bg1">
                    <a:lumMod val="65000"/>
                  </a:schemeClr>
                </a:solidFill>
                <a:latin typeface="Calibri" pitchFamily="34" charset="0"/>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a:p>
            <a:pPr algn="ctr" eaLnBrk="1" hangingPunct="1">
              <a:defRPr/>
            </a:pPr>
            <a:r>
              <a:rPr lang="en-US" altLang="en-US" sz="840" dirty="0" smtClean="0">
                <a:solidFill>
                  <a:srgbClr val="262626"/>
                </a:solidFill>
                <a:latin typeface="Calibri" pitchFamily="34" charset="0"/>
              </a:rPr>
              <a:t>.</a:t>
            </a:r>
          </a:p>
        </p:txBody>
      </p:sp>
      <p:pic>
        <p:nvPicPr>
          <p:cNvPr id="11" name="Picture 16" descr="Screen Clippi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 y="360363"/>
            <a:ext cx="83058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p:cNvSpPr>
            <a:spLocks noGrp="1"/>
          </p:cNvSpPr>
          <p:nvPr>
            <p:ph type="subTitle" idx="1"/>
          </p:nvPr>
        </p:nvSpPr>
        <p:spPr>
          <a:xfrm>
            <a:off x="1584293" y="4724400"/>
            <a:ext cx="6324600" cy="1295400"/>
          </a:xfrm>
        </p:spPr>
        <p:txBody>
          <a:bodyPr>
            <a:noAutofit/>
          </a:bodyPr>
          <a:lstStyle>
            <a:lvl1pPr marL="59739" indent="0" algn="ctr">
              <a:buNone/>
              <a:defRPr sz="3733">
                <a:solidFill>
                  <a:schemeClr val="accent3">
                    <a:lumMod val="75000"/>
                  </a:schemeClr>
                </a:solidFill>
              </a:defRPr>
            </a:lvl1pPr>
            <a:lvl2pPr marL="426705" indent="0" algn="ctr">
              <a:buNone/>
            </a:lvl2pPr>
            <a:lvl3pPr marL="853410" indent="0" algn="ctr">
              <a:buNone/>
            </a:lvl3pPr>
            <a:lvl4pPr marL="1280114" indent="0" algn="ctr">
              <a:buNone/>
            </a:lvl4pPr>
            <a:lvl5pPr marL="1706819" indent="0" algn="ctr">
              <a:buNone/>
            </a:lvl5pPr>
            <a:lvl6pPr marL="2133524" indent="0" algn="ctr">
              <a:buNone/>
            </a:lvl6pPr>
            <a:lvl7pPr marL="2560229" indent="0" algn="ctr">
              <a:buNone/>
            </a:lvl7pPr>
            <a:lvl8pPr marL="2986933" indent="0" algn="ctr">
              <a:buNone/>
            </a:lvl8pPr>
            <a:lvl9pPr marL="3413638" indent="0" algn="ctr">
              <a:buNone/>
            </a:lvl9pPr>
          </a:lstStyle>
          <a:p>
            <a:r>
              <a:rPr lang="en-US" dirty="0" smtClean="0"/>
              <a:t>Click to edit Master subtitle style</a:t>
            </a:r>
            <a:endParaRPr lang="en-US" dirty="0"/>
          </a:p>
        </p:txBody>
      </p:sp>
    </p:spTree>
    <p:extLst>
      <p:ext uri="{BB962C8B-B14F-4D97-AF65-F5344CB8AC3E}">
        <p14:creationId xmlns:p14="http://schemas.microsoft.com/office/powerpoint/2010/main" val="3107689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7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86538" y="612775"/>
            <a:ext cx="957262" cy="457200"/>
          </a:xfrm>
          <a:prstGeom prst="rect">
            <a:avLst/>
          </a:prstGeom>
        </p:spPr>
        <p:txBody>
          <a:bodyPr/>
          <a:lstStyle>
            <a:lvl1pPr eaLnBrk="1" hangingPunct="1">
              <a:defRPr>
                <a:latin typeface="Arial" charset="0"/>
              </a:defRPr>
            </a:lvl1pPr>
          </a:lstStyle>
          <a:p>
            <a:pPr>
              <a:defRPr/>
            </a:pPr>
            <a:fld id="{DC498E93-E0B0-4C19-98C5-25B9340AB632}" type="datetimeFigureOut">
              <a:rPr lang="en-US"/>
              <a:pPr>
                <a:defRPr/>
              </a:pPr>
              <a:t>10/1/2018</a:t>
            </a:fld>
            <a:endParaRPr lang="en-US" dirty="0"/>
          </a:p>
        </p:txBody>
      </p:sp>
      <p:sp>
        <p:nvSpPr>
          <p:cNvPr id="5" name="Footer Placeholder 4"/>
          <p:cNvSpPr>
            <a:spLocks noGrp="1"/>
          </p:cNvSpPr>
          <p:nvPr>
            <p:ph type="ftr" sz="quarter" idx="11"/>
          </p:nvPr>
        </p:nvSpPr>
        <p:spPr>
          <a:xfrm>
            <a:off x="5257800" y="612775"/>
            <a:ext cx="1325563" cy="457200"/>
          </a:xfrm>
          <a:prstGeom prst="rect">
            <a:avLst/>
          </a:prstGeom>
        </p:spPr>
        <p:txBody>
          <a:bodyPr/>
          <a:lstStyle>
            <a:lvl1pPr eaLnBrk="1" hangingPunct="1">
              <a:defRPr>
                <a:latin typeface="Arial"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B77AC15-5ED3-4053-ACEF-1F59CB13DCEC}" type="slidenum">
              <a:rPr lang="en-US" altLang="en-US"/>
              <a:pPr>
                <a:defRPr/>
              </a:pPr>
              <a:t>‹#›</a:t>
            </a:fld>
            <a:endParaRPr lang="en-US" altLang="en-US" dirty="0"/>
          </a:p>
        </p:txBody>
      </p:sp>
    </p:spTree>
    <p:extLst>
      <p:ext uri="{BB962C8B-B14F-4D97-AF65-F5344CB8AC3E}">
        <p14:creationId xmlns:p14="http://schemas.microsoft.com/office/powerpoint/2010/main" val="839085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1"/>
            <a:ext cx="8382000" cy="1069848"/>
          </a:xfrm>
        </p:spPr>
        <p:txBody>
          <a:bodyPr/>
          <a:lstStyle>
            <a:lvl1pPr>
              <a:defRPr sz="3733" b="0" i="0" cap="none" baseline="0">
                <a:solidFill>
                  <a:schemeClr val="accent3">
                    <a:lumMod val="75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2670" indent="0">
              <a:buNone/>
              <a:defRPr sz="1773" b="1">
                <a:solidFill>
                  <a:schemeClr val="tx1">
                    <a:tint val="95000"/>
                  </a:schemeClr>
                </a:solidFill>
              </a:defRPr>
            </a:lvl1pPr>
            <a:lvl2pPr>
              <a:buNone/>
              <a:defRPr sz="1867" b="1"/>
            </a:lvl2pPr>
            <a:lvl3pPr>
              <a:buNone/>
              <a:defRPr sz="1680" b="1"/>
            </a:lvl3pPr>
            <a:lvl4pPr>
              <a:buNone/>
              <a:defRPr sz="1493" b="1"/>
            </a:lvl4pPr>
            <a:lvl5pPr>
              <a:buNone/>
              <a:defRPr sz="1493" b="1"/>
            </a:lvl5pPr>
          </a:lstStyle>
          <a:p>
            <a:pPr lvl="0"/>
            <a:r>
              <a:rPr lang="en-US" smtClean="0"/>
              <a:t>Click to edit Master text styles</a:t>
            </a:r>
          </a:p>
        </p:txBody>
      </p:sp>
      <p:sp>
        <p:nvSpPr>
          <p:cNvPr id="4" name="Text Placeholder 3"/>
          <p:cNvSpPr>
            <a:spLocks noGrp="1"/>
          </p:cNvSpPr>
          <p:nvPr>
            <p:ph type="body" sz="half" idx="3"/>
          </p:nvPr>
        </p:nvSpPr>
        <p:spPr>
          <a:xfrm>
            <a:off x="4721227" y="2244970"/>
            <a:ext cx="4041775" cy="457200"/>
          </a:xfrm>
          <a:solidFill>
            <a:schemeClr val="accent2">
              <a:satMod val="150000"/>
              <a:alpha val="25000"/>
            </a:schemeClr>
          </a:solidFill>
          <a:ln w="12700">
            <a:solidFill>
              <a:schemeClr val="accent2"/>
            </a:solidFill>
          </a:ln>
        </p:spPr>
        <p:txBody>
          <a:bodyPr anchor="ctr">
            <a:noAutofit/>
          </a:bodyPr>
          <a:lstStyle>
            <a:lvl1pPr marL="42670" indent="0">
              <a:buNone/>
              <a:defRPr sz="1773" b="1">
                <a:solidFill>
                  <a:schemeClr val="tx1">
                    <a:tint val="95000"/>
                  </a:schemeClr>
                </a:solidFill>
              </a:defRPr>
            </a:lvl1pPr>
            <a:lvl2pPr>
              <a:buNone/>
              <a:defRPr sz="1867" b="1"/>
            </a:lvl2pPr>
            <a:lvl3pPr>
              <a:buNone/>
              <a:defRPr sz="1680" b="1"/>
            </a:lvl3pPr>
            <a:lvl4pPr>
              <a:buNone/>
              <a:defRPr sz="1493" b="1"/>
            </a:lvl4pPr>
            <a:lvl5pPr>
              <a:buNone/>
              <a:defRPr sz="1493" b="1"/>
            </a:lvl5pPr>
          </a:lstStyle>
          <a:p>
            <a:pPr lvl="0"/>
            <a:r>
              <a:rPr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867"/>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6" y="2708519"/>
            <a:ext cx="4041775" cy="3886200"/>
          </a:xfrm>
        </p:spPr>
        <p:txBody>
          <a:bodyPr/>
          <a:lstStyle>
            <a:lvl1pPr>
              <a:defRPr sz="1867"/>
            </a:lvl1pPr>
            <a:lvl2pPr>
              <a:defRPr sz="1867"/>
            </a:lvl2pPr>
            <a:lvl3pPr>
              <a:defRPr sz="1680"/>
            </a:lvl3pPr>
            <a:lvl4pPr>
              <a:defRPr sz="1493"/>
            </a:lvl4pPr>
            <a:lvl5pPr>
              <a:defRPr sz="149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a:xfrm>
            <a:off x="6586538" y="612775"/>
            <a:ext cx="957262" cy="457200"/>
          </a:xfrm>
          <a:prstGeom prst="rect">
            <a:avLst/>
          </a:prstGeom>
        </p:spPr>
        <p:txBody>
          <a:bodyPr rtlCol="0"/>
          <a:lstStyle>
            <a:lvl1pPr eaLnBrk="1" hangingPunct="1">
              <a:defRPr>
                <a:latin typeface="Arial" charset="0"/>
              </a:defRPr>
            </a:lvl1pPr>
          </a:lstStyle>
          <a:p>
            <a:pPr>
              <a:defRPr/>
            </a:pPr>
            <a:fld id="{65C40DDD-2652-420D-A48E-E6711ECE988B}" type="datetimeFigureOut">
              <a:rPr lang="en-US"/>
              <a:pPr>
                <a:defRPr/>
              </a:pPr>
              <a:t>10/1/2018</a:t>
            </a:fld>
            <a:endParaRPr lang="en-US" dirty="0"/>
          </a:p>
        </p:txBody>
      </p:sp>
      <p:sp>
        <p:nvSpPr>
          <p:cNvPr id="8" name="Slide Number Placeholder 26"/>
          <p:cNvSpPr>
            <a:spLocks noGrp="1"/>
          </p:cNvSpPr>
          <p:nvPr>
            <p:ph type="sldNum" sz="quarter" idx="11"/>
          </p:nvPr>
        </p:nvSpPr>
        <p:spPr/>
        <p:txBody>
          <a:bodyPr/>
          <a:lstStyle>
            <a:lvl1pPr>
              <a:defRPr/>
            </a:lvl1pPr>
          </a:lstStyle>
          <a:p>
            <a:pPr>
              <a:defRPr/>
            </a:pPr>
            <a:fld id="{F27D219F-3B5E-4118-9026-E48250475939}" type="slidenum">
              <a:rPr lang="en-US" altLang="en-US"/>
              <a:pPr>
                <a:defRPr/>
              </a:pPr>
              <a:t>‹#›</a:t>
            </a:fld>
            <a:endParaRPr lang="en-US" altLang="en-US" dirty="0"/>
          </a:p>
        </p:txBody>
      </p:sp>
      <p:sp>
        <p:nvSpPr>
          <p:cNvPr id="9" name="Footer Placeholder 27"/>
          <p:cNvSpPr>
            <a:spLocks noGrp="1"/>
          </p:cNvSpPr>
          <p:nvPr>
            <p:ph type="ftr" sz="quarter" idx="12"/>
          </p:nvPr>
        </p:nvSpPr>
        <p:spPr>
          <a:xfrm>
            <a:off x="5257800" y="612775"/>
            <a:ext cx="1325563" cy="457200"/>
          </a:xfrm>
          <a:prstGeom prst="rect">
            <a:avLst/>
          </a:prstGeom>
        </p:spPr>
        <p:txBody>
          <a:bodyPr rtlCol="0"/>
          <a:lstStyle>
            <a:lvl1pPr eaLnBrk="1" hangingPunct="1">
              <a:defRPr>
                <a:latin typeface="Arial" charset="0"/>
              </a:defRPr>
            </a:lvl1pPr>
          </a:lstStyle>
          <a:p>
            <a:pPr>
              <a:defRPr/>
            </a:pPr>
            <a:endParaRPr lang="en-US" dirty="0"/>
          </a:p>
        </p:txBody>
      </p:sp>
    </p:spTree>
    <p:extLst>
      <p:ext uri="{BB962C8B-B14F-4D97-AF65-F5344CB8AC3E}">
        <p14:creationId xmlns:p14="http://schemas.microsoft.com/office/powerpoint/2010/main" val="4238857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1"/>
            <a:ext cx="8229600" cy="1069848"/>
          </a:xfrm>
        </p:spPr>
        <p:txBody>
          <a:bodyPr/>
          <a:lstStyle>
            <a:lvl1pPr>
              <a:defRPr sz="3733">
                <a:solidFill>
                  <a:schemeClr val="accent3">
                    <a:lumMod val="75000"/>
                  </a:schemeClr>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6583363" y="612775"/>
            <a:ext cx="957262" cy="457200"/>
          </a:xfrm>
          <a:prstGeom prst="rect">
            <a:avLst/>
          </a:prstGeom>
        </p:spPr>
        <p:txBody>
          <a:bodyPr/>
          <a:lstStyle>
            <a:lvl1pPr eaLnBrk="1" hangingPunct="1">
              <a:defRPr>
                <a:latin typeface="Arial" charset="0"/>
              </a:defRPr>
            </a:lvl1pPr>
          </a:lstStyle>
          <a:p>
            <a:pPr>
              <a:defRPr/>
            </a:pPr>
            <a:fld id="{DFB5040E-27BA-430E-B6F1-39022D54C05A}" type="datetimeFigureOut">
              <a:rPr lang="en-US"/>
              <a:pPr>
                <a:defRPr/>
              </a:pPr>
              <a:t>10/1/2018</a:t>
            </a:fld>
            <a:endParaRPr lang="en-US" dirty="0"/>
          </a:p>
        </p:txBody>
      </p:sp>
      <p:sp>
        <p:nvSpPr>
          <p:cNvPr id="4" name="Footer Placeholder 3"/>
          <p:cNvSpPr>
            <a:spLocks noGrp="1"/>
          </p:cNvSpPr>
          <p:nvPr>
            <p:ph type="ftr" sz="quarter" idx="11"/>
          </p:nvPr>
        </p:nvSpPr>
        <p:spPr>
          <a:xfrm>
            <a:off x="5257800" y="612775"/>
            <a:ext cx="1325563" cy="457200"/>
          </a:xfrm>
          <a:prstGeom prst="rect">
            <a:avLst/>
          </a:prstGeom>
        </p:spPr>
        <p:txBody>
          <a:bodyPr/>
          <a:lstStyle>
            <a:lvl1pPr eaLnBrk="1" hangingPunct="1">
              <a:defRPr>
                <a:latin typeface="Arial" charset="0"/>
              </a:defRPr>
            </a:lvl1pPr>
          </a:lstStyle>
          <a:p>
            <a:pPr>
              <a:defRPr/>
            </a:pPr>
            <a:endParaRPr lang="en-US" dirty="0"/>
          </a:p>
        </p:txBody>
      </p:sp>
      <p:sp>
        <p:nvSpPr>
          <p:cNvPr id="5" name="Slide Number Placeholder 4"/>
          <p:cNvSpPr>
            <a:spLocks noGrp="1"/>
          </p:cNvSpPr>
          <p:nvPr>
            <p:ph type="sldNum" sz="quarter" idx="12"/>
          </p:nvPr>
        </p:nvSpPr>
        <p:spPr>
          <a:xfrm>
            <a:off x="8174038" y="1588"/>
            <a:ext cx="762000" cy="366712"/>
          </a:xfrm>
        </p:spPr>
        <p:txBody>
          <a:bodyPr/>
          <a:lstStyle>
            <a:lvl1pPr>
              <a:defRPr/>
            </a:lvl1pPr>
          </a:lstStyle>
          <a:p>
            <a:pPr>
              <a:defRPr/>
            </a:pPr>
            <a:fld id="{A67613AD-DA69-4A75-9D11-1628E683E2AA}" type="slidenum">
              <a:rPr lang="en-US" altLang="en-US"/>
              <a:pPr>
                <a:defRPr/>
              </a:pPr>
              <a:t>‹#›</a:t>
            </a:fld>
            <a:endParaRPr lang="en-US" altLang="en-US" dirty="0"/>
          </a:p>
        </p:txBody>
      </p:sp>
    </p:spTree>
    <p:extLst>
      <p:ext uri="{BB962C8B-B14F-4D97-AF65-F5344CB8AC3E}">
        <p14:creationId xmlns:p14="http://schemas.microsoft.com/office/powerpoint/2010/main" val="3505091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25B4D51-3908-4AC6-994A-55D1787E2B00}"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5C57A7F-71B2-434C-93B0-48AA34062BC0}" type="slidenum">
              <a:rPr lang="en-US" altLang="en-US"/>
              <a:pPr>
                <a:defRPr/>
              </a:pPr>
              <a:t>‹#›</a:t>
            </a:fld>
            <a:endParaRPr lang="en-US" altLang="en-US" dirty="0"/>
          </a:p>
        </p:txBody>
      </p:sp>
    </p:spTree>
    <p:extLst>
      <p:ext uri="{BB962C8B-B14F-4D97-AF65-F5344CB8AC3E}">
        <p14:creationId xmlns:p14="http://schemas.microsoft.com/office/powerpoint/2010/main" val="155030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atin typeface="Arial" pitchFamily="34" charset="0"/>
                <a:cs typeface="Arial"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6540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F05D34C-4FFC-4A40-A9F1-BCD3B68146E1}"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EA93620-1793-4C34-97A8-4A00DA50B695}" type="slidenum">
              <a:rPr lang="en-US" altLang="en-US"/>
              <a:pPr>
                <a:defRPr/>
              </a:pPr>
              <a:t>‹#›</a:t>
            </a:fld>
            <a:endParaRPr lang="en-US" altLang="en-US" dirty="0"/>
          </a:p>
        </p:txBody>
      </p:sp>
    </p:spTree>
    <p:extLst>
      <p:ext uri="{BB962C8B-B14F-4D97-AF65-F5344CB8AC3E}">
        <p14:creationId xmlns:p14="http://schemas.microsoft.com/office/powerpoint/2010/main" val="3571422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50B4648-19B4-4369-B6C1-A45F90E29D7A}" type="datetimeFigureOut">
              <a:rPr lang="en-US"/>
              <a:pPr>
                <a:defRPr/>
              </a:pPr>
              <a:t>10/1/2018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D20782A-0482-4B77-AACC-336DD7BB84EC}" type="slidenum">
              <a:rPr lang="en-US" altLang="en-US"/>
              <a:pPr>
                <a:defRPr/>
              </a:pPr>
              <a:t>‹#›</a:t>
            </a:fld>
            <a:endParaRPr lang="en-US" altLang="en-US" dirty="0"/>
          </a:p>
        </p:txBody>
      </p:sp>
    </p:spTree>
    <p:extLst>
      <p:ext uri="{BB962C8B-B14F-4D97-AF65-F5344CB8AC3E}">
        <p14:creationId xmlns:p14="http://schemas.microsoft.com/office/powerpoint/2010/main" val="60863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A0736453-1A91-4C73-AB1B-43398EBA1447}" type="slidenum">
              <a:rPr lang="en-US" altLang="en-US"/>
              <a:pPr>
                <a:defRPr/>
              </a:pPr>
              <a:t>‹#›</a:t>
            </a:fld>
            <a:endParaRPr lang="en-US" altLang="en-US" dirty="0"/>
          </a:p>
        </p:txBody>
      </p:sp>
    </p:spTree>
    <p:extLst>
      <p:ext uri="{BB962C8B-B14F-4D97-AF65-F5344CB8AC3E}">
        <p14:creationId xmlns:p14="http://schemas.microsoft.com/office/powerpoint/2010/main" val="2893450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C0AB6D9-B171-4303-B2B7-E32F99DCBE05}" type="datetimeFigureOut">
              <a:rPr lang="en-US"/>
              <a:pPr>
                <a:defRPr/>
              </a:pPr>
              <a:t>10/1/2018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0BBBE1C-D94C-432D-9BBC-47DDB9C1BC33}" type="slidenum">
              <a:rPr lang="en-US" altLang="en-US"/>
              <a:pPr>
                <a:defRPr/>
              </a:pPr>
              <a:t>‹#›</a:t>
            </a:fld>
            <a:endParaRPr lang="en-US" altLang="en-US" dirty="0"/>
          </a:p>
        </p:txBody>
      </p:sp>
    </p:spTree>
    <p:extLst>
      <p:ext uri="{BB962C8B-B14F-4D97-AF65-F5344CB8AC3E}">
        <p14:creationId xmlns:p14="http://schemas.microsoft.com/office/powerpoint/2010/main" val="2220072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EFF780-2D35-4E7E-9273-281298275AA0}" type="datetimeFigureOut">
              <a:rPr lang="en-US"/>
              <a:pPr>
                <a:defRPr/>
              </a:pPr>
              <a:t>10/1/2018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AC173C49-67F6-4CA4-8321-C329ADC5E071}" type="slidenum">
              <a:rPr lang="en-US" altLang="en-US"/>
              <a:pPr>
                <a:defRPr/>
              </a:pPr>
              <a:t>‹#›</a:t>
            </a:fld>
            <a:endParaRPr lang="en-US" altLang="en-US" dirty="0"/>
          </a:p>
        </p:txBody>
      </p:sp>
    </p:spTree>
    <p:extLst>
      <p:ext uri="{BB962C8B-B14F-4D97-AF65-F5344CB8AC3E}">
        <p14:creationId xmlns:p14="http://schemas.microsoft.com/office/powerpoint/2010/main" val="2074301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5EAB3B4-27ED-44E3-A22D-5C1E1F13FEE0}" type="datetimeFigureOut">
              <a:rPr lang="en-US"/>
              <a:pPr>
                <a:defRPr/>
              </a:pPr>
              <a:t>10/1/2018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FEF62565-F693-4C50-A3B8-87CACBF0362E}" type="slidenum">
              <a:rPr lang="en-US" altLang="en-US"/>
              <a:pPr>
                <a:defRPr/>
              </a:pPr>
              <a:t>‹#›</a:t>
            </a:fld>
            <a:endParaRPr lang="en-US" altLang="en-US" dirty="0"/>
          </a:p>
        </p:txBody>
      </p:sp>
    </p:spTree>
    <p:extLst>
      <p:ext uri="{BB962C8B-B14F-4D97-AF65-F5344CB8AC3E}">
        <p14:creationId xmlns:p14="http://schemas.microsoft.com/office/powerpoint/2010/main" val="1380468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A17FC22-E4FB-41AA-9DA3-ED2935B5C0D6}" type="datetimeFigureOut">
              <a:rPr lang="en-US"/>
              <a:pPr>
                <a:defRPr/>
              </a:pPr>
              <a:t>10/1/2018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0765873D-B4C3-45D1-B64B-1C1610DD2EF3}" type="slidenum">
              <a:rPr lang="en-US" altLang="en-US"/>
              <a:pPr>
                <a:defRPr/>
              </a:pPr>
              <a:t>‹#›</a:t>
            </a:fld>
            <a:endParaRPr lang="en-US" altLang="en-US" dirty="0"/>
          </a:p>
        </p:txBody>
      </p:sp>
    </p:spTree>
    <p:extLst>
      <p:ext uri="{BB962C8B-B14F-4D97-AF65-F5344CB8AC3E}">
        <p14:creationId xmlns:p14="http://schemas.microsoft.com/office/powerpoint/2010/main" val="3483861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7910DEE-5299-4E95-8875-23D8D6DE434C}" type="datetimeFigureOut">
              <a:rPr lang="en-US"/>
              <a:pPr>
                <a:defRPr/>
              </a:pPr>
              <a:t>10/1/2018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DC973CF-5F00-42F2-9597-73F216932A7E}" type="slidenum">
              <a:rPr lang="en-US" altLang="en-US"/>
              <a:pPr>
                <a:defRPr/>
              </a:pPr>
              <a:t>‹#›</a:t>
            </a:fld>
            <a:endParaRPr lang="en-US" altLang="en-US" dirty="0"/>
          </a:p>
        </p:txBody>
      </p:sp>
    </p:spTree>
    <p:extLst>
      <p:ext uri="{BB962C8B-B14F-4D97-AF65-F5344CB8AC3E}">
        <p14:creationId xmlns:p14="http://schemas.microsoft.com/office/powerpoint/2010/main" val="3325564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3F582FA-B038-42CB-89DC-22444B3A77DE}"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7EE1246-09F1-4A44-8032-3C174CDE2777}" type="slidenum">
              <a:rPr lang="en-US" altLang="en-US"/>
              <a:pPr>
                <a:defRPr/>
              </a:pPr>
              <a:t>‹#›</a:t>
            </a:fld>
            <a:endParaRPr lang="en-US" altLang="en-US" dirty="0"/>
          </a:p>
        </p:txBody>
      </p:sp>
    </p:spTree>
    <p:extLst>
      <p:ext uri="{BB962C8B-B14F-4D97-AF65-F5344CB8AC3E}">
        <p14:creationId xmlns:p14="http://schemas.microsoft.com/office/powerpoint/2010/main" val="3357042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7B0D05-941D-426D-8765-4882AC8E306A}"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4E19DE5-1283-4969-837C-05BF30AFAC0A}" type="slidenum">
              <a:rPr lang="en-US" altLang="en-US"/>
              <a:pPr>
                <a:defRPr/>
              </a:pPr>
              <a:t>‹#›</a:t>
            </a:fld>
            <a:endParaRPr lang="en-US" altLang="en-US" dirty="0"/>
          </a:p>
        </p:txBody>
      </p:sp>
    </p:spTree>
    <p:extLst>
      <p:ext uri="{BB962C8B-B14F-4D97-AF65-F5344CB8AC3E}">
        <p14:creationId xmlns:p14="http://schemas.microsoft.com/office/powerpoint/2010/main" val="523503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smtClean="0"/>
              <a:t>Click to edit Master title style</a:t>
            </a:r>
            <a:endParaRPr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pPr>
              <a:defRPr/>
            </a:pPr>
            <a:fld id="{152EECCF-770E-429B-9240-DE0D37F33EDD}" type="datetimeFigureOut">
              <a:rPr lang="en-US"/>
              <a:pPr>
                <a:defRPr/>
              </a:pPr>
              <a:t>10/1/2018</a:t>
            </a:fld>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79A3829A-CBDC-4B20-BFDB-C4F4BD393F0C}" type="slidenum">
              <a:rPr lang="en-US"/>
              <a:pPr>
                <a:defRPr/>
              </a:pPr>
              <a:t>‹#›</a:t>
            </a:fld>
            <a:endParaRPr lang="en-US" dirty="0"/>
          </a:p>
        </p:txBody>
      </p:sp>
    </p:spTree>
    <p:extLst>
      <p:ext uri="{BB962C8B-B14F-4D97-AF65-F5344CB8AC3E}">
        <p14:creationId xmlns:p14="http://schemas.microsoft.com/office/powerpoint/2010/main" val="376504441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268AD4-F425-48A4-9CB7-3EE472A76FB3}"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A0A329E5-2D9D-4CDC-BE57-DA6EE14D7EE4}" type="slidenum">
              <a:rPr lang="en-US"/>
              <a:pPr>
                <a:defRPr/>
              </a:pPr>
              <a:t>‹#›</a:t>
            </a:fld>
            <a:endParaRPr lang="en-US" dirty="0"/>
          </a:p>
        </p:txBody>
      </p:sp>
    </p:spTree>
    <p:extLst>
      <p:ext uri="{BB962C8B-B14F-4D97-AF65-F5344CB8AC3E}">
        <p14:creationId xmlns:p14="http://schemas.microsoft.com/office/powerpoint/2010/main" val="1388818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smtClean="0"/>
              <a:t>Click to edit Master title style</a:t>
            </a:r>
            <a:endParaRPr lang="en-US"/>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F9D98C46-F895-47DD-8DFE-11B1C8A83C70}" type="datetimeFigureOut">
              <a:rPr lang="en-US"/>
              <a:pPr>
                <a:defRPr/>
              </a:pPr>
              <a:t>10/1/2018</a:t>
            </a:fld>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6467F375-3088-4C2D-B8A1-CC6D593A2973}" type="slidenum">
              <a:rPr lang="en-US"/>
              <a:pPr>
                <a:defRPr/>
              </a:pPr>
              <a:t>‹#›</a:t>
            </a:fld>
            <a:endParaRPr lang="en-US" dirty="0"/>
          </a:p>
        </p:txBody>
      </p:sp>
    </p:spTree>
    <p:extLst>
      <p:ext uri="{BB962C8B-B14F-4D97-AF65-F5344CB8AC3E}">
        <p14:creationId xmlns:p14="http://schemas.microsoft.com/office/powerpoint/2010/main" val="72484787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ounded Rectangle 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 name="Freeform 14"/>
          <p:cNvSpPr>
            <a:spLocks/>
          </p:cNvSpPr>
          <p:nvPr/>
        </p:nvSpPr>
        <p:spPr bwMode="hidden">
          <a:xfrm>
            <a:off x="6046788" y="4203700"/>
            <a:ext cx="2876550" cy="714375"/>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 name="Freeform 18"/>
          <p:cNvSpPr>
            <a:spLocks/>
          </p:cNvSpPr>
          <p:nvPr/>
        </p:nvSpPr>
        <p:spPr bwMode="hidden">
          <a:xfrm>
            <a:off x="2619375" y="4075113"/>
            <a:ext cx="5545138" cy="850900"/>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Freeform 22"/>
          <p:cNvSpPr>
            <a:spLocks/>
          </p:cNvSpPr>
          <p:nvPr/>
        </p:nvSpPr>
        <p:spPr bwMode="hidden">
          <a:xfrm>
            <a:off x="2828925" y="4087813"/>
            <a:ext cx="5467350" cy="774700"/>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 name="Freeform 26"/>
          <p:cNvSpPr>
            <a:spLocks/>
          </p:cNvSpPr>
          <p:nvPr/>
        </p:nvSpPr>
        <p:spPr bwMode="hidden">
          <a:xfrm>
            <a:off x="5610225" y="4073525"/>
            <a:ext cx="3306763" cy="652463"/>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9" name="Freeform 10"/>
          <p:cNvSpPr>
            <a:spLocks/>
          </p:cNvSpPr>
          <p:nvPr/>
        </p:nvSpPr>
        <p:spPr bwMode="hidden">
          <a:xfrm>
            <a:off x="211138" y="4059238"/>
            <a:ext cx="8723312" cy="1328737"/>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a:defRPr dirty="0"/>
            </a:lvl1pPr>
          </a:lstStyle>
          <a:p>
            <a:pPr>
              <a:defRPr/>
            </a:pPr>
            <a:endParaRPr lang="en-US" dirty="0"/>
          </a:p>
        </p:txBody>
      </p:sp>
      <p:sp>
        <p:nvSpPr>
          <p:cNvPr id="11" name="Footer Placeholder 4"/>
          <p:cNvSpPr>
            <a:spLocks noGrp="1"/>
          </p:cNvSpPr>
          <p:nvPr>
            <p:ph type="ftr" sz="quarter" idx="11"/>
          </p:nvPr>
        </p:nvSpPr>
        <p:spPr/>
        <p:txBody>
          <a:bodyPr/>
          <a:lstStyle>
            <a:lvl1pPr>
              <a:defRPr dirty="0"/>
            </a:lvl1pPr>
          </a:lstStyle>
          <a:p>
            <a:pPr>
              <a:defRPr/>
            </a:pPr>
            <a:endParaRPr lang="en-US" dirty="0"/>
          </a:p>
        </p:txBody>
      </p:sp>
      <p:sp>
        <p:nvSpPr>
          <p:cNvPr id="12" name="Slide Number Placeholder 5"/>
          <p:cNvSpPr>
            <a:spLocks noGrp="1"/>
          </p:cNvSpPr>
          <p:nvPr>
            <p:ph type="sldNum" sz="quarter" idx="12"/>
          </p:nvPr>
        </p:nvSpPr>
        <p:spPr/>
        <p:txBody>
          <a:bodyPr/>
          <a:lstStyle>
            <a:lvl1pPr>
              <a:defRPr/>
            </a:lvl1pPr>
          </a:lstStyle>
          <a:p>
            <a:pPr>
              <a:defRPr/>
            </a:pPr>
            <a:fld id="{251FC366-319B-4515-8306-5FD54B4CE236}" type="slidenum">
              <a:rPr lang="en-US" altLang="en-US"/>
              <a:pPr>
                <a:defRPr/>
              </a:pPr>
              <a:t>‹#›</a:t>
            </a:fld>
            <a:endParaRPr lang="en-US" altLang="en-US" dirty="0"/>
          </a:p>
        </p:txBody>
      </p:sp>
    </p:spTree>
    <p:extLst>
      <p:ext uri="{BB962C8B-B14F-4D97-AF65-F5344CB8AC3E}">
        <p14:creationId xmlns:p14="http://schemas.microsoft.com/office/powerpoint/2010/main" val="673539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4E31BC6-FD0E-4B5A-9F7A-3992CB2A22D8}" type="datetimeFigureOut">
              <a:rPr lang="en-US"/>
              <a:pPr>
                <a:defRPr/>
              </a:pPr>
              <a:t>10/1/2018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CC67596-AE51-4F0D-8147-30D6D168D475}" type="slidenum">
              <a:rPr lang="en-US"/>
              <a:pPr>
                <a:defRPr/>
              </a:pPr>
              <a:t>‹#›</a:t>
            </a:fld>
            <a:endParaRPr lang="en-US" dirty="0"/>
          </a:p>
        </p:txBody>
      </p:sp>
    </p:spTree>
    <p:extLst>
      <p:ext uri="{BB962C8B-B14F-4D97-AF65-F5344CB8AC3E}">
        <p14:creationId xmlns:p14="http://schemas.microsoft.com/office/powerpoint/2010/main" val="1519311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57603E2-C744-4283-B753-C10D6760B56F}" type="datetimeFigureOut">
              <a:rPr lang="en-US"/>
              <a:pPr>
                <a:defRPr/>
              </a:pPr>
              <a:t>10/1/2018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0D19D760-2A10-4953-9A17-9C89C60B7E40}" type="slidenum">
              <a:rPr lang="en-US"/>
              <a:pPr>
                <a:defRPr/>
              </a:pPr>
              <a:t>‹#›</a:t>
            </a:fld>
            <a:endParaRPr lang="en-US" dirty="0"/>
          </a:p>
        </p:txBody>
      </p:sp>
    </p:spTree>
    <p:extLst>
      <p:ext uri="{BB962C8B-B14F-4D97-AF65-F5344CB8AC3E}">
        <p14:creationId xmlns:p14="http://schemas.microsoft.com/office/powerpoint/2010/main" val="3442515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A06641-A625-4F34-96A3-0F0C5645F1E4}" type="datetimeFigureOut">
              <a:rPr lang="en-US"/>
              <a:pPr>
                <a:defRPr/>
              </a:pPr>
              <a:t>10/1/2018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3B461DD4-7064-49B1-945A-0ABF9A4EF602}" type="slidenum">
              <a:rPr lang="en-US"/>
              <a:pPr>
                <a:defRPr/>
              </a:pPr>
              <a:t>‹#›</a:t>
            </a:fld>
            <a:endParaRPr lang="en-US" dirty="0"/>
          </a:p>
        </p:txBody>
      </p:sp>
    </p:spTree>
    <p:extLst>
      <p:ext uri="{BB962C8B-B14F-4D97-AF65-F5344CB8AC3E}">
        <p14:creationId xmlns:p14="http://schemas.microsoft.com/office/powerpoint/2010/main" val="1098531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2E802B2-F0FB-44CB-BF39-BF7AFC596326}" type="datetimeFigureOut">
              <a:rPr lang="en-US"/>
              <a:pPr>
                <a:defRPr/>
              </a:pPr>
              <a:t>10/1/2018</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vl1pPr>
          </a:lstStyle>
          <a:p>
            <a:pPr>
              <a:defRPr/>
            </a:pPr>
            <a:fld id="{007C0A69-A4C1-46CE-B34B-C22E7F9A344C}" type="slidenum">
              <a:rPr lang="en-US"/>
              <a:pPr>
                <a:defRPr/>
              </a:pPr>
              <a:t>‹#›</a:t>
            </a:fld>
            <a:endParaRPr lang="en-US" dirty="0"/>
          </a:p>
        </p:txBody>
      </p:sp>
    </p:spTree>
    <p:extLst>
      <p:ext uri="{BB962C8B-B14F-4D97-AF65-F5344CB8AC3E}">
        <p14:creationId xmlns:p14="http://schemas.microsoft.com/office/powerpoint/2010/main" val="21308199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p:txBody>
          <a:bodyPr/>
          <a:lstStyle>
            <a:lvl1pPr>
              <a:defRPr/>
            </a:lvl1pPr>
          </a:lstStyle>
          <a:p>
            <a:pPr>
              <a:defRPr/>
            </a:pPr>
            <a:fld id="{BB8ECA1E-BF5D-4EF0-834D-157815606509}" type="datetimeFigureOut">
              <a:rPr lang="en-US"/>
              <a:pPr>
                <a:defRPr/>
              </a:pPr>
              <a:t>10/1/2018</a:t>
            </a:fld>
            <a:endParaRPr lang="en-US" dirty="0"/>
          </a:p>
        </p:txBody>
      </p:sp>
      <p:sp>
        <p:nvSpPr>
          <p:cNvPr id="8" name="Footer Placeholder 5"/>
          <p:cNvSpPr>
            <a:spLocks noGrp="1"/>
          </p:cNvSpPr>
          <p:nvPr>
            <p:ph type="ftr" sz="quarter" idx="11"/>
          </p:nvPr>
        </p:nvSpPr>
        <p:spPr/>
        <p:txBody>
          <a:bodyPr/>
          <a:lstStyle>
            <a:lvl1pPr>
              <a:defRPr/>
            </a:lvl1pPr>
          </a:lstStyle>
          <a:p>
            <a:pPr>
              <a:defRPr/>
            </a:pPr>
            <a:endParaRPr lang="en-US" dirty="0"/>
          </a:p>
        </p:txBody>
      </p:sp>
      <p:sp>
        <p:nvSpPr>
          <p:cNvPr id="9" name="Slide Number Placeholder 6"/>
          <p:cNvSpPr>
            <a:spLocks noGrp="1"/>
          </p:cNvSpPr>
          <p:nvPr>
            <p:ph type="sldNum" sz="quarter" idx="12"/>
          </p:nvPr>
        </p:nvSpPr>
        <p:spPr/>
        <p:txBody>
          <a:bodyPr/>
          <a:lstStyle>
            <a:lvl1pPr>
              <a:defRPr/>
            </a:lvl1pPr>
          </a:lstStyle>
          <a:p>
            <a:pPr>
              <a:defRPr/>
            </a:pPr>
            <a:fld id="{F15F05ED-931E-4BBF-9DC6-45B1F4EB6FE2}" type="slidenum">
              <a:rPr lang="en-US"/>
              <a:pPr>
                <a:defRPr/>
              </a:pPr>
              <a:t>‹#›</a:t>
            </a:fld>
            <a:endParaRPr lang="en-US" dirty="0"/>
          </a:p>
        </p:txBody>
      </p:sp>
    </p:spTree>
    <p:extLst>
      <p:ext uri="{BB962C8B-B14F-4D97-AF65-F5344CB8AC3E}">
        <p14:creationId xmlns:p14="http://schemas.microsoft.com/office/powerpoint/2010/main" val="3915885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pPr>
              <a:defRPr/>
            </a:pPr>
            <a:fld id="{D07862C7-4654-4812-BAC4-352EEE78324D}" type="datetimeFigureOut">
              <a:rPr lang="en-US"/>
              <a:pPr>
                <a:defRPr/>
              </a:pPr>
              <a:t>10/1/2018</a:t>
            </a:fld>
            <a:endParaRPr lang="en-US" dirty="0"/>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dirty="0"/>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a:defRPr/>
            </a:pPr>
            <a:fld id="{F1D41A30-5B4A-4BF8-8491-87B255BAD27A}" type="slidenum">
              <a:rPr lang="en-US"/>
              <a:pPr>
                <a:defRPr/>
              </a:pPr>
              <a:t>‹#›</a:t>
            </a:fld>
            <a:endParaRPr lang="en-US" dirty="0"/>
          </a:p>
        </p:txBody>
      </p:sp>
    </p:spTree>
    <p:extLst>
      <p:ext uri="{BB962C8B-B14F-4D97-AF65-F5344CB8AC3E}">
        <p14:creationId xmlns:p14="http://schemas.microsoft.com/office/powerpoint/2010/main" val="69644344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34D10C3-C10F-4CD9-AD8C-1F972E9C1E59}" type="datetimeFigureOut">
              <a:rPr lang="en-US"/>
              <a:pPr>
                <a:defRPr/>
              </a:pPr>
              <a:t>10/1/2018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74A69A4B-FE23-4A13-858D-16B5DB84B8E9}" type="slidenum">
              <a:rPr lang="en-US"/>
              <a:pPr>
                <a:defRPr/>
              </a:pPr>
              <a:t>‹#›</a:t>
            </a:fld>
            <a:endParaRPr lang="en-US" dirty="0"/>
          </a:p>
        </p:txBody>
      </p:sp>
    </p:spTree>
    <p:extLst>
      <p:ext uri="{BB962C8B-B14F-4D97-AF65-F5344CB8AC3E}">
        <p14:creationId xmlns:p14="http://schemas.microsoft.com/office/powerpoint/2010/main" val="15774924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Vertical Title 1"/>
          <p:cNvSpPr>
            <a:spLocks noGrp="1"/>
          </p:cNvSpPr>
          <p:nvPr>
            <p:ph type="title" orient="vert"/>
          </p:nvPr>
        </p:nvSpPr>
        <p:spPr>
          <a:xfrm>
            <a:off x="6781800" y="274640"/>
            <a:ext cx="19050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fld id="{D5285F5E-86F9-4752-A3CD-572737860C3B}" type="datetimeFigureOut">
              <a:rPr lang="en-US"/>
              <a:pPr>
                <a:defRPr/>
              </a:pPr>
              <a:t>10/1/2018</a:t>
            </a:fld>
            <a:endParaRPr lang="en-US" dirty="0"/>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pPr>
              <a:defRPr/>
            </a:pP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20C0BF85-975E-4FAB-88B8-5A3746721E29}" type="slidenum">
              <a:rPr lang="en-US"/>
              <a:pPr>
                <a:defRPr/>
              </a:pPr>
              <a:t>‹#›</a:t>
            </a:fld>
            <a:endParaRPr lang="en-US" dirty="0"/>
          </a:p>
        </p:txBody>
      </p:sp>
    </p:spTree>
    <p:extLst>
      <p:ext uri="{BB962C8B-B14F-4D97-AF65-F5344CB8AC3E}">
        <p14:creationId xmlns:p14="http://schemas.microsoft.com/office/powerpoint/2010/main" val="609622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368DCD-A429-49E8-B2DF-43D924D615E3}" type="datetime1">
              <a:rPr lang="en-US" smtClean="0"/>
              <a:t>10/1/2018</a:t>
            </a:fld>
            <a:endParaRPr lang="en-US"/>
          </a:p>
        </p:txBody>
      </p:sp>
      <p:sp>
        <p:nvSpPr>
          <p:cNvPr id="5" name="Footer Placeholder 4"/>
          <p:cNvSpPr>
            <a:spLocks noGrp="1"/>
          </p:cNvSpPr>
          <p:nvPr>
            <p:ph type="ftr" sz="quarter" idx="11"/>
          </p:nvPr>
        </p:nvSpPr>
        <p:spPr>
          <a:xfrm>
            <a:off x="2362200" y="6356350"/>
            <a:ext cx="4495800" cy="365125"/>
          </a:xfrm>
        </p:spPr>
        <p:txBody>
          <a:bodyPr/>
          <a:lstStyle/>
          <a:p>
            <a:r>
              <a:rPr lang="en-US" smtClean="0"/>
              <a:t>©2016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32936333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4A289E-7E7B-4D65-B89A-A60C75F626FD}"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379021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6" name="Footer Placeholder 4"/>
          <p:cNvSpPr>
            <a:spLocks noGrp="1"/>
          </p:cNvSpPr>
          <p:nvPr>
            <p:ph type="ftr" sz="quarter" idx="16"/>
          </p:nvPr>
        </p:nvSpPr>
        <p:spPr/>
        <p:txBody>
          <a:bodyPr/>
          <a:lstStyle>
            <a:lvl1pPr>
              <a:defRPr/>
            </a:lvl1pPr>
          </a:lstStyle>
          <a:p>
            <a:pPr>
              <a:defRPr/>
            </a:pPr>
            <a:endParaRPr lang="en-US" dirty="0"/>
          </a:p>
        </p:txBody>
      </p:sp>
      <p:sp>
        <p:nvSpPr>
          <p:cNvPr id="7" name="Slide Number Placeholder 5"/>
          <p:cNvSpPr>
            <a:spLocks noGrp="1"/>
          </p:cNvSpPr>
          <p:nvPr>
            <p:ph type="sldNum" sz="quarter" idx="17"/>
          </p:nvPr>
        </p:nvSpPr>
        <p:spPr/>
        <p:txBody>
          <a:bodyPr/>
          <a:lstStyle>
            <a:lvl1pPr>
              <a:defRPr/>
            </a:lvl1pPr>
          </a:lstStyle>
          <a:p>
            <a:pPr>
              <a:defRPr/>
            </a:pPr>
            <a:fld id="{182E68FA-DB47-4C31-8B8B-60DBF3050391}" type="slidenum">
              <a:rPr lang="en-US" altLang="en-US"/>
              <a:pPr>
                <a:defRPr/>
              </a:pPr>
              <a:t>‹#›</a:t>
            </a:fld>
            <a:endParaRPr lang="en-US" altLang="en-US" dirty="0"/>
          </a:p>
        </p:txBody>
      </p:sp>
    </p:spTree>
    <p:extLst>
      <p:ext uri="{BB962C8B-B14F-4D97-AF65-F5344CB8AC3E}">
        <p14:creationId xmlns:p14="http://schemas.microsoft.com/office/powerpoint/2010/main" val="582005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1A7A40-0BDC-4B9F-99A9-8BFDCE307B37}"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6758480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5083DE-2184-4246-ACF9-D8BF58A9640C}"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176662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7568B0-6D43-4062-A92B-91350BCA7E47}" type="datetime1">
              <a:rPr lang="en-US" smtClean="0"/>
              <a:t>10/1/2018</a:t>
            </a:fld>
            <a:endParaRPr lang="en-US"/>
          </a:p>
        </p:txBody>
      </p:sp>
      <p:sp>
        <p:nvSpPr>
          <p:cNvPr id="8" name="Footer Placeholder 7"/>
          <p:cNvSpPr>
            <a:spLocks noGrp="1"/>
          </p:cNvSpPr>
          <p:nvPr>
            <p:ph type="ftr" sz="quarter" idx="11"/>
          </p:nvPr>
        </p:nvSpPr>
        <p:spPr/>
        <p:txBody>
          <a:bodyPr/>
          <a:lstStyle/>
          <a:p>
            <a:r>
              <a:rPr lang="en-US" smtClean="0"/>
              <a:t>©2016 Pearson Education, Inc., Hoboken, NJ. All rights reserved.</a:t>
            </a:r>
            <a:endParaRPr lang="en-US"/>
          </a:p>
        </p:txBody>
      </p:sp>
      <p:sp>
        <p:nvSpPr>
          <p:cNvPr id="9" name="Slide Number Placeholder 8"/>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13480456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B5BA3E-801F-4253-BA76-1B07336CDA5B}" type="datetime1">
              <a:rPr lang="en-US" smtClean="0"/>
              <a:t>10/1/2018</a:t>
            </a:fld>
            <a:endParaRPr lang="en-US"/>
          </a:p>
        </p:txBody>
      </p:sp>
      <p:sp>
        <p:nvSpPr>
          <p:cNvPr id="4" name="Footer Placeholder 3"/>
          <p:cNvSpPr>
            <a:spLocks noGrp="1"/>
          </p:cNvSpPr>
          <p:nvPr>
            <p:ph type="ftr" sz="quarter" idx="11"/>
          </p:nvPr>
        </p:nvSpPr>
        <p:spPr/>
        <p:txBody>
          <a:bodyPr/>
          <a:lstStyle/>
          <a:p>
            <a:r>
              <a:rPr lang="en-US" smtClean="0"/>
              <a:t>©2016 Pearson Education, Inc., Hoboken, NJ. All rights reserved.</a:t>
            </a:r>
            <a:endParaRPr lang="en-US"/>
          </a:p>
        </p:txBody>
      </p:sp>
      <p:sp>
        <p:nvSpPr>
          <p:cNvPr id="5" name="Slide Number Placeholder 4"/>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759157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DE80DA-406D-42E8-AD44-4F20A6EED86A}" type="datetime1">
              <a:rPr lang="en-US" smtClean="0"/>
              <a:t>10/1/2018</a:t>
            </a:fld>
            <a:endParaRPr lang="en-US"/>
          </a:p>
        </p:txBody>
      </p:sp>
      <p:sp>
        <p:nvSpPr>
          <p:cNvPr id="3" name="Footer Placeholder 2"/>
          <p:cNvSpPr>
            <a:spLocks noGrp="1"/>
          </p:cNvSpPr>
          <p:nvPr>
            <p:ph type="ftr" sz="quarter" idx="11"/>
          </p:nvPr>
        </p:nvSpPr>
        <p:spPr>
          <a:xfrm>
            <a:off x="2286000" y="6356350"/>
            <a:ext cx="4572000" cy="365125"/>
          </a:xfrm>
        </p:spPr>
        <p:txBody>
          <a:bodyPr/>
          <a:lstStyle/>
          <a:p>
            <a:r>
              <a:rPr lang="en-US"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6430591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74AEA-CCA6-4062-8D16-64DC37C529BC}"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849390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24D31C-0DA1-47C9-8034-46E57106941F}"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6219207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1279E-1A3A-43BC-9FF2-5934D66C11DF}"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1804655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17796-2E02-42A0-85B0-9AE7D3D93F0E}"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1572833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25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22EBDB2-DC9A-4013-B11E-6E9EA8B7D109}" type="slidenum">
              <a:rPr lang="en-US" altLang="en-US"/>
              <a:pPr>
                <a:defRPr/>
              </a:pPr>
              <a:t>‹#›</a:t>
            </a:fld>
            <a:endParaRPr lang="en-US" altLang="en-US" dirty="0"/>
          </a:p>
        </p:txBody>
      </p:sp>
    </p:spTree>
    <p:extLst>
      <p:ext uri="{BB962C8B-B14F-4D97-AF65-F5344CB8AC3E}">
        <p14:creationId xmlns:p14="http://schemas.microsoft.com/office/powerpoint/2010/main" val="1976941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1B7429-9F9E-4A71-97C4-F5DA94733A35}" type="datetime1">
              <a:rPr lang="en-US" smtClean="0"/>
              <a:t>10/1/2018</a:t>
            </a:fld>
            <a:endParaRPr lang="en-US"/>
          </a:p>
        </p:txBody>
      </p:sp>
      <p:sp>
        <p:nvSpPr>
          <p:cNvPr id="5" name="Footer Placeholder 4"/>
          <p:cNvSpPr>
            <a:spLocks noGrp="1"/>
          </p:cNvSpPr>
          <p:nvPr>
            <p:ph type="ftr" sz="quarter" idx="11"/>
          </p:nvPr>
        </p:nvSpPr>
        <p:spPr>
          <a:xfrm>
            <a:off x="2362200" y="6356350"/>
            <a:ext cx="4419600" cy="365125"/>
          </a:xfrm>
        </p:spPr>
        <p:txBody>
          <a:bodyPr/>
          <a:lstStyle/>
          <a:p>
            <a:r>
              <a:rPr lang="en-US" smtClean="0"/>
              <a:t>©2016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31959390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655DB6-06CF-4E5C-89DF-13DBEFCFFE1E}"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40718930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EE5D92-12F2-4AA8-B33D-501C2CFA86A9}"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42747957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995394-28F6-4FC8-AF16-3A1311E2AFCE}"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14756453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2A1EDD-146A-49B3-AFA3-A56B8CB13759}" type="datetime1">
              <a:rPr lang="en-US" smtClean="0"/>
              <a:t>10/1/2018</a:t>
            </a:fld>
            <a:endParaRPr lang="en-US"/>
          </a:p>
        </p:txBody>
      </p:sp>
      <p:sp>
        <p:nvSpPr>
          <p:cNvPr id="8" name="Footer Placeholder 7"/>
          <p:cNvSpPr>
            <a:spLocks noGrp="1"/>
          </p:cNvSpPr>
          <p:nvPr>
            <p:ph type="ftr" sz="quarter" idx="11"/>
          </p:nvPr>
        </p:nvSpPr>
        <p:spPr/>
        <p:txBody>
          <a:bodyPr/>
          <a:lstStyle/>
          <a:p>
            <a:r>
              <a:rPr lang="en-US" smtClean="0"/>
              <a:t>©2016 Pearson Education, Inc., Hoboken, NJ. All rights reserved.</a:t>
            </a:r>
            <a:endParaRPr lang="en-US"/>
          </a:p>
        </p:txBody>
      </p:sp>
      <p:sp>
        <p:nvSpPr>
          <p:cNvPr id="9" name="Slide Number Placeholder 8"/>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39219483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F23486-DCEF-4313-A824-312B15E2F059}" type="datetime1">
              <a:rPr lang="en-US" smtClean="0"/>
              <a:t>10/1/2018</a:t>
            </a:fld>
            <a:endParaRPr lang="en-US"/>
          </a:p>
        </p:txBody>
      </p:sp>
      <p:sp>
        <p:nvSpPr>
          <p:cNvPr id="4" name="Footer Placeholder 3"/>
          <p:cNvSpPr>
            <a:spLocks noGrp="1"/>
          </p:cNvSpPr>
          <p:nvPr>
            <p:ph type="ftr" sz="quarter" idx="11"/>
          </p:nvPr>
        </p:nvSpPr>
        <p:spPr/>
        <p:txBody>
          <a:bodyPr/>
          <a:lstStyle/>
          <a:p>
            <a:r>
              <a:rPr lang="en-US" smtClean="0"/>
              <a:t>©2016 Pearson Education, Inc., Hoboken, NJ. All rights reserved.</a:t>
            </a:r>
            <a:endParaRPr lang="en-US"/>
          </a:p>
        </p:txBody>
      </p:sp>
      <p:sp>
        <p:nvSpPr>
          <p:cNvPr id="5" name="Slide Number Placeholder 4"/>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15518732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06C5F-5AB7-40FF-9FB0-C70462030989}" type="datetime1">
              <a:rPr lang="en-US" smtClean="0"/>
              <a:t>10/1/2018</a:t>
            </a:fld>
            <a:endParaRPr lang="en-US"/>
          </a:p>
        </p:txBody>
      </p:sp>
      <p:sp>
        <p:nvSpPr>
          <p:cNvPr id="3" name="Footer Placeholder 2"/>
          <p:cNvSpPr>
            <a:spLocks noGrp="1"/>
          </p:cNvSpPr>
          <p:nvPr>
            <p:ph type="ftr" sz="quarter" idx="11"/>
          </p:nvPr>
        </p:nvSpPr>
        <p:spPr/>
        <p:txBody>
          <a:bodyPr/>
          <a:lstStyle/>
          <a:p>
            <a:r>
              <a:rPr lang="en-US"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17130871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C69F0-753F-4B4A-BE81-9B56C55541C9}"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677348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94996C-A750-434F-8AF0-69D8855F1404}"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12233065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340FAE-1648-4214-ADDB-6BAE293FD07E}"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277429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9CB7EF3B-9AF4-4F90-A8AB-0E224C1E0867}" type="slidenum">
              <a:rPr lang="en-US" altLang="en-US"/>
              <a:pPr>
                <a:defRPr/>
              </a:pPr>
              <a:t>‹#›</a:t>
            </a:fld>
            <a:endParaRPr lang="en-US" altLang="en-US" dirty="0"/>
          </a:p>
        </p:txBody>
      </p:sp>
    </p:spTree>
    <p:extLst>
      <p:ext uri="{BB962C8B-B14F-4D97-AF65-F5344CB8AC3E}">
        <p14:creationId xmlns:p14="http://schemas.microsoft.com/office/powerpoint/2010/main" val="29319567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148847-54A1-459E-9B37-1A2767060953}"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F8F5C7F1-DA37-4ED5-BD71-1E8050852EEC}" type="slidenum">
              <a:rPr lang="en-US" smtClean="0"/>
              <a:t>‹#›</a:t>
            </a:fld>
            <a:endParaRPr lang="en-US"/>
          </a:p>
        </p:txBody>
      </p:sp>
    </p:spTree>
    <p:extLst>
      <p:ext uri="{BB962C8B-B14F-4D97-AF65-F5344CB8AC3E}">
        <p14:creationId xmlns:p14="http://schemas.microsoft.com/office/powerpoint/2010/main" val="4591078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329C87E-570B-4B5A-97FA-B9D9FE5B6FB7}" type="datetime1">
              <a:rPr lang="en-US" smtClean="0"/>
              <a:t>10/1/2018</a:t>
            </a:fld>
            <a:endParaRPr lang="en-US"/>
          </a:p>
        </p:txBody>
      </p:sp>
      <p:sp>
        <p:nvSpPr>
          <p:cNvPr id="5" name="Footer Placeholder 21"/>
          <p:cNvSpPr>
            <a:spLocks noGrp="1"/>
          </p:cNvSpPr>
          <p:nvPr>
            <p:ph type="ftr" sz="quarter" idx="11"/>
          </p:nvPr>
        </p:nvSpPr>
        <p:spPr>
          <a:xfrm>
            <a:off x="2209800" y="6356350"/>
            <a:ext cx="4800600" cy="365125"/>
          </a:xfrm>
        </p:spPr>
        <p:txBody>
          <a:bodyPr/>
          <a:lstStyle>
            <a:lvl1pPr>
              <a:defRPr/>
            </a:lvl1pPr>
          </a:lstStyle>
          <a:p>
            <a:pPr>
              <a:defRPr/>
            </a:pPr>
            <a:r>
              <a:rPr lang="en-US" smtClean="0"/>
              <a:t>©2016 Pearson Education, Inc., Hoboken, NJ. All rights reserved.</a:t>
            </a:r>
            <a:endParaRPr lang="en-US"/>
          </a:p>
        </p:txBody>
      </p:sp>
      <p:sp>
        <p:nvSpPr>
          <p:cNvPr id="6" name="Slide Number Placeholder 17"/>
          <p:cNvSpPr>
            <a:spLocks noGrp="1"/>
          </p:cNvSpPr>
          <p:nvPr>
            <p:ph type="sldNum" sz="quarter" idx="12"/>
          </p:nvPr>
        </p:nvSpPr>
        <p:spPr/>
        <p:txBody>
          <a:bodyPr/>
          <a:lstStyle>
            <a:lvl1pPr>
              <a:defRPr/>
            </a:lvl1pPr>
          </a:lstStyle>
          <a:p>
            <a:fld id="{3A9A883E-35A7-42FB-8A69-63E4685B2520}" type="slidenum">
              <a:rPr lang="en-US" altLang="en-US"/>
              <a:pPr/>
              <a:t>‹#›</a:t>
            </a:fld>
            <a:endParaRPr lang="en-US" altLang="en-US"/>
          </a:p>
        </p:txBody>
      </p:sp>
    </p:spTree>
    <p:extLst>
      <p:ext uri="{BB962C8B-B14F-4D97-AF65-F5344CB8AC3E}">
        <p14:creationId xmlns:p14="http://schemas.microsoft.com/office/powerpoint/2010/main" val="3384604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368DCD-A429-49E8-B2DF-43D924D615E3}" type="datetime1">
              <a:rPr lang="en-US" smtClean="0"/>
              <a:t>10/1/2018</a:t>
            </a:fld>
            <a:endParaRPr lang="en-US"/>
          </a:p>
        </p:txBody>
      </p:sp>
      <p:sp>
        <p:nvSpPr>
          <p:cNvPr id="5" name="Footer Placeholder 4"/>
          <p:cNvSpPr>
            <a:spLocks noGrp="1"/>
          </p:cNvSpPr>
          <p:nvPr>
            <p:ph type="ftr" sz="quarter" idx="11"/>
          </p:nvPr>
        </p:nvSpPr>
        <p:spPr>
          <a:xfrm>
            <a:off x="2362200" y="6356350"/>
            <a:ext cx="4495800" cy="365125"/>
          </a:xfrm>
        </p:spPr>
        <p:txBody>
          <a:bodyPr/>
          <a:lstStyle/>
          <a:p>
            <a:r>
              <a:rPr lang="en-US" smtClean="0"/>
              <a:t>©2016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409883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4A289E-7E7B-4D65-B89A-A60C75F626FD}"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3582193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1A7A40-0BDC-4B9F-99A9-8BFDCE307B37}"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714321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5083DE-2184-4246-ACF9-D8BF58A9640C}"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42585104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7568B0-6D43-4062-A92B-91350BCA7E47}" type="datetime1">
              <a:rPr lang="en-US" smtClean="0"/>
              <a:t>10/1/2018</a:t>
            </a:fld>
            <a:endParaRPr lang="en-US"/>
          </a:p>
        </p:txBody>
      </p:sp>
      <p:sp>
        <p:nvSpPr>
          <p:cNvPr id="8" name="Footer Placeholder 7"/>
          <p:cNvSpPr>
            <a:spLocks noGrp="1"/>
          </p:cNvSpPr>
          <p:nvPr>
            <p:ph type="ftr" sz="quarter" idx="11"/>
          </p:nvPr>
        </p:nvSpPr>
        <p:spPr/>
        <p:txBody>
          <a:bodyPr/>
          <a:lstStyle/>
          <a:p>
            <a:r>
              <a:rPr lang="en-US" smtClean="0"/>
              <a:t>©2016 Pearson Education, Inc., Hoboken, NJ. All rights reserved.</a:t>
            </a:r>
            <a:endParaRPr lang="en-US"/>
          </a:p>
        </p:txBody>
      </p:sp>
      <p:sp>
        <p:nvSpPr>
          <p:cNvPr id="9" name="Slide Number Placeholder 8"/>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35655778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B5BA3E-801F-4253-BA76-1B07336CDA5B}" type="datetime1">
              <a:rPr lang="en-US" smtClean="0"/>
              <a:t>10/1/2018</a:t>
            </a:fld>
            <a:endParaRPr lang="en-US"/>
          </a:p>
        </p:txBody>
      </p:sp>
      <p:sp>
        <p:nvSpPr>
          <p:cNvPr id="4" name="Footer Placeholder 3"/>
          <p:cNvSpPr>
            <a:spLocks noGrp="1"/>
          </p:cNvSpPr>
          <p:nvPr>
            <p:ph type="ftr" sz="quarter" idx="11"/>
          </p:nvPr>
        </p:nvSpPr>
        <p:spPr/>
        <p:txBody>
          <a:bodyPr/>
          <a:lstStyle/>
          <a:p>
            <a:r>
              <a:rPr lang="en-US" smtClean="0"/>
              <a:t>©2016 Pearson Education, Inc., Hoboken, NJ. All rights reserved.</a:t>
            </a:r>
            <a:endParaRPr lang="en-US"/>
          </a:p>
        </p:txBody>
      </p:sp>
      <p:sp>
        <p:nvSpPr>
          <p:cNvPr id="5" name="Slide Number Placeholder 4"/>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5022558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DE80DA-406D-42E8-AD44-4F20A6EED86A}" type="datetime1">
              <a:rPr lang="en-US" smtClean="0"/>
              <a:t>10/1/2018</a:t>
            </a:fld>
            <a:endParaRPr lang="en-US"/>
          </a:p>
        </p:txBody>
      </p:sp>
      <p:sp>
        <p:nvSpPr>
          <p:cNvPr id="3" name="Footer Placeholder 2"/>
          <p:cNvSpPr>
            <a:spLocks noGrp="1"/>
          </p:cNvSpPr>
          <p:nvPr>
            <p:ph type="ftr" sz="quarter" idx="11"/>
          </p:nvPr>
        </p:nvSpPr>
        <p:spPr>
          <a:xfrm>
            <a:off x="2286000" y="6356350"/>
            <a:ext cx="4572000" cy="365125"/>
          </a:xfrm>
        </p:spPr>
        <p:txBody>
          <a:bodyPr/>
          <a:lstStyle/>
          <a:p>
            <a:r>
              <a:rPr lang="en-US" smtClean="0"/>
              <a:t>©2016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9063635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74AEA-CCA6-4062-8D16-64DC37C529BC}"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60113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ounded Rectangle 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3" name="Group 15"/>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5"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6"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8" name="Freeform 25"/>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9" name="Date Placeholder 1"/>
          <p:cNvSpPr>
            <a:spLocks noGrp="1"/>
          </p:cNvSpPr>
          <p:nvPr>
            <p:ph type="dt" sz="half" idx="10"/>
          </p:nvPr>
        </p:nvSpPr>
        <p:spPr/>
        <p:txBody>
          <a:bodyPr/>
          <a:lstStyle>
            <a:lvl1pPr>
              <a:defRPr dirty="0"/>
            </a:lvl1pPr>
          </a:lstStyle>
          <a:p>
            <a:pPr>
              <a:defRPr/>
            </a:pPr>
            <a:endParaRPr lang="en-US" dirty="0"/>
          </a:p>
        </p:txBody>
      </p:sp>
      <p:sp>
        <p:nvSpPr>
          <p:cNvPr id="10" name="Footer Placeholder 2"/>
          <p:cNvSpPr>
            <a:spLocks noGrp="1"/>
          </p:cNvSpPr>
          <p:nvPr>
            <p:ph type="ftr" sz="quarter" idx="11"/>
          </p:nvPr>
        </p:nvSpPr>
        <p:spPr/>
        <p:txBody>
          <a:bodyPr/>
          <a:lstStyle>
            <a:lvl1pPr>
              <a:defRPr dirty="0"/>
            </a:lvl1pPr>
          </a:lstStyle>
          <a:p>
            <a:pPr>
              <a:defRPr/>
            </a:pPr>
            <a:endParaRPr lang="en-US" dirty="0"/>
          </a:p>
        </p:txBody>
      </p:sp>
      <p:sp>
        <p:nvSpPr>
          <p:cNvPr id="11" name="Slide Number Placeholder 3"/>
          <p:cNvSpPr>
            <a:spLocks noGrp="1"/>
          </p:cNvSpPr>
          <p:nvPr>
            <p:ph type="sldNum" sz="quarter" idx="12"/>
          </p:nvPr>
        </p:nvSpPr>
        <p:spPr/>
        <p:txBody>
          <a:bodyPr/>
          <a:lstStyle>
            <a:lvl1pPr>
              <a:defRPr/>
            </a:lvl1pPr>
          </a:lstStyle>
          <a:p>
            <a:pPr>
              <a:defRPr/>
            </a:pPr>
            <a:fld id="{665E0179-8721-4F41-B8E2-892C1C0C6DEB}" type="slidenum">
              <a:rPr lang="en-US" altLang="en-US"/>
              <a:pPr>
                <a:defRPr/>
              </a:pPr>
              <a:t>‹#›</a:t>
            </a:fld>
            <a:endParaRPr lang="en-US" altLang="en-US" dirty="0"/>
          </a:p>
        </p:txBody>
      </p:sp>
    </p:spTree>
    <p:extLst>
      <p:ext uri="{BB962C8B-B14F-4D97-AF65-F5344CB8AC3E}">
        <p14:creationId xmlns:p14="http://schemas.microsoft.com/office/powerpoint/2010/main" val="5779303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24D31C-0DA1-47C9-8034-46E57106941F}" type="datetime1">
              <a:rPr lang="en-US" smtClean="0"/>
              <a:t>10/1/2018</a:t>
            </a:fld>
            <a:endParaRPr lang="en-US"/>
          </a:p>
        </p:txBody>
      </p:sp>
      <p:sp>
        <p:nvSpPr>
          <p:cNvPr id="6" name="Footer Placeholder 5"/>
          <p:cNvSpPr>
            <a:spLocks noGrp="1"/>
          </p:cNvSpPr>
          <p:nvPr>
            <p:ph type="ftr" sz="quarter" idx="11"/>
          </p:nvPr>
        </p:nvSpPr>
        <p:spPr/>
        <p:txBody>
          <a:bodyPr/>
          <a:lstStyle/>
          <a:p>
            <a:r>
              <a:rPr lang="en-US" smtClean="0"/>
              <a:t>©2016 Pearson Education, Inc., Hoboken, NJ. All rights reserved.</a:t>
            </a:r>
            <a:endParaRPr lang="en-US"/>
          </a:p>
        </p:txBody>
      </p:sp>
      <p:sp>
        <p:nvSpPr>
          <p:cNvPr id="7" name="Slide Number Placeholder 6"/>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2085351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1279E-1A3A-43BC-9FF2-5934D66C11DF}"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16434299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17796-2E02-42A0-85B0-9AE7D3D93F0E}" type="datetime1">
              <a:rPr lang="en-US" smtClean="0"/>
              <a:t>10/1/2018</a:t>
            </a:fld>
            <a:endParaRPr lang="en-US"/>
          </a:p>
        </p:txBody>
      </p:sp>
      <p:sp>
        <p:nvSpPr>
          <p:cNvPr id="5" name="Footer Placeholder 4"/>
          <p:cNvSpPr>
            <a:spLocks noGrp="1"/>
          </p:cNvSpPr>
          <p:nvPr>
            <p:ph type="ftr" sz="quarter" idx="11"/>
          </p:nvPr>
        </p:nvSpPr>
        <p:spPr/>
        <p:txBody>
          <a:bodyPr/>
          <a:lstStyle/>
          <a:p>
            <a:r>
              <a:rPr lang="en-US" smtClean="0"/>
              <a:t>©2016 Pearson Education, Inc., Hoboken, NJ. All rights reserved.</a:t>
            </a:r>
            <a:endParaRPr lang="en-US"/>
          </a:p>
        </p:txBody>
      </p:sp>
      <p:sp>
        <p:nvSpPr>
          <p:cNvPr id="6" name="Slide Number Placeholder 5"/>
          <p:cNvSpPr>
            <a:spLocks noGrp="1"/>
          </p:cNvSpPr>
          <p:nvPr>
            <p:ph type="sldNum" sz="quarter" idx="12"/>
          </p:nvPr>
        </p:nvSpPr>
        <p:spPr/>
        <p:txBody>
          <a:bodyPr/>
          <a:lstStyle/>
          <a:p>
            <a:fld id="{22D58F13-B884-4489-983E-B4520426EAB5}" type="slidenum">
              <a:rPr lang="en-US" smtClean="0"/>
              <a:t>‹#›</a:t>
            </a:fld>
            <a:endParaRPr lang="en-US"/>
          </a:p>
        </p:txBody>
      </p:sp>
    </p:spTree>
    <p:extLst>
      <p:ext uri="{BB962C8B-B14F-4D97-AF65-F5344CB8AC3E}">
        <p14:creationId xmlns:p14="http://schemas.microsoft.com/office/powerpoint/2010/main" val="40777035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1"/>
          <p:cNvSpPr>
            <a:spLocks noGrp="1"/>
          </p:cNvSpPr>
          <p:nvPr>
            <p:ph type="ftr" sz="quarter" idx="10"/>
          </p:nvPr>
        </p:nvSpPr>
        <p:spPr>
          <a:xfrm>
            <a:off x="1752600" y="6400800"/>
            <a:ext cx="4953000" cy="365125"/>
          </a:xfrm>
        </p:spPr>
        <p:txBody>
          <a:bodyPr/>
          <a:lstStyle>
            <a:lvl1pPr>
              <a:defRPr smtClean="0"/>
            </a:lvl1pPr>
          </a:lstStyle>
          <a:p>
            <a:pPr>
              <a:defRPr/>
            </a:pPr>
            <a:r>
              <a:rPr lang="en-US" smtClean="0"/>
              <a:t>©2016 Pearson Education, Inc., Hoboken, NJ. All rights reserved.</a:t>
            </a:r>
            <a:endParaRPr lang="en-US"/>
          </a:p>
        </p:txBody>
      </p:sp>
      <p:sp>
        <p:nvSpPr>
          <p:cNvPr id="5" name="Slide Number Placeholder 17"/>
          <p:cNvSpPr>
            <a:spLocks noGrp="1"/>
          </p:cNvSpPr>
          <p:nvPr>
            <p:ph type="sldNum" sz="quarter" idx="11"/>
          </p:nvPr>
        </p:nvSpPr>
        <p:spPr/>
        <p:txBody>
          <a:bodyPr/>
          <a:lstStyle>
            <a:lvl1pPr>
              <a:defRPr/>
            </a:lvl1pPr>
          </a:lstStyle>
          <a:p>
            <a:fld id="{4601BD1F-65AF-428F-9666-6A35858789E8}" type="slidenum">
              <a:rPr lang="en-US" altLang="en-US" smtClean="0"/>
              <a:pPr/>
              <a:t>‹#›</a:t>
            </a:fld>
            <a:endParaRPr lang="en-US" altLang="en-US"/>
          </a:p>
        </p:txBody>
      </p:sp>
    </p:spTree>
    <p:extLst>
      <p:ext uri="{BB962C8B-B14F-4D97-AF65-F5344CB8AC3E}">
        <p14:creationId xmlns:p14="http://schemas.microsoft.com/office/powerpoint/2010/main" val="270876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11" name="Freeform 25"/>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4"/>
          <p:cNvSpPr>
            <a:spLocks noGrp="1"/>
          </p:cNvSpPr>
          <p:nvPr>
            <p:ph type="dt" sz="half" idx="10"/>
          </p:nvPr>
        </p:nvSpPr>
        <p:spPr/>
        <p:txBody>
          <a:bodyPr/>
          <a:lstStyle>
            <a:lvl1pPr>
              <a:defRPr dirty="0"/>
            </a:lvl1pPr>
          </a:lstStyle>
          <a:p>
            <a:pPr>
              <a:defRPr/>
            </a:pPr>
            <a:endParaRPr lang="en-US" dirty="0"/>
          </a:p>
        </p:txBody>
      </p:sp>
      <p:sp>
        <p:nvSpPr>
          <p:cNvPr id="13" name="Footer Placeholder 5"/>
          <p:cNvSpPr>
            <a:spLocks noGrp="1"/>
          </p:cNvSpPr>
          <p:nvPr>
            <p:ph type="ftr" sz="quarter" idx="11"/>
          </p:nvPr>
        </p:nvSpPr>
        <p:spPr/>
        <p:txBody>
          <a:bodyPr/>
          <a:lstStyle>
            <a:lvl1pPr>
              <a:defRPr dirty="0"/>
            </a:lvl1pPr>
          </a:lstStyle>
          <a:p>
            <a:pPr>
              <a:defRPr/>
            </a:pPr>
            <a:endParaRPr lang="en-US" dirty="0"/>
          </a:p>
        </p:txBody>
      </p:sp>
      <p:sp>
        <p:nvSpPr>
          <p:cNvPr id="14" name="Slide Number Placeholder 6"/>
          <p:cNvSpPr>
            <a:spLocks noGrp="1"/>
          </p:cNvSpPr>
          <p:nvPr>
            <p:ph type="sldNum" sz="quarter" idx="12"/>
          </p:nvPr>
        </p:nvSpPr>
        <p:spPr/>
        <p:txBody>
          <a:bodyPr/>
          <a:lstStyle>
            <a:lvl1pPr>
              <a:defRPr/>
            </a:lvl1pPr>
          </a:lstStyle>
          <a:p>
            <a:pPr>
              <a:defRPr/>
            </a:pPr>
            <a:fld id="{AEB5D14B-6294-4CB5-90EF-FBDCCEA643FD}" type="slidenum">
              <a:rPr lang="en-US" altLang="en-US"/>
              <a:pPr>
                <a:defRPr/>
              </a:pPr>
              <a:t>‹#›</a:t>
            </a:fld>
            <a:endParaRPr lang="en-US" altLang="en-US" dirty="0"/>
          </a:p>
        </p:txBody>
      </p:sp>
    </p:spTree>
    <p:extLst>
      <p:ext uri="{BB962C8B-B14F-4D97-AF65-F5344CB8AC3E}">
        <p14:creationId xmlns:p14="http://schemas.microsoft.com/office/powerpoint/2010/main" val="2208760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ounded Rectangle 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6" name="Group 15"/>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8"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9"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11" name="Freeform 20"/>
            <p:cNvSpPr>
              <a:spLocks/>
            </p:cNvSpPr>
            <p:nvPr/>
          </p:nvSpPr>
          <p:spPr bwMode="hidden">
            <a:xfrm>
              <a:off x="-3905250" y="4294188"/>
              <a:ext cx="13011150"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12" name="Date Placeholder 4"/>
          <p:cNvSpPr>
            <a:spLocks noGrp="1"/>
          </p:cNvSpPr>
          <p:nvPr>
            <p:ph type="dt" sz="half" idx="10"/>
          </p:nvPr>
        </p:nvSpPr>
        <p:spPr/>
        <p:txBody>
          <a:bodyPr/>
          <a:lstStyle>
            <a:lvl1pPr>
              <a:defRPr dirty="0"/>
            </a:lvl1pPr>
          </a:lstStyle>
          <a:p>
            <a:pPr>
              <a:defRPr/>
            </a:pPr>
            <a:endParaRPr lang="en-US" dirty="0"/>
          </a:p>
        </p:txBody>
      </p:sp>
      <p:sp>
        <p:nvSpPr>
          <p:cNvPr id="13" name="Footer Placeholder 5"/>
          <p:cNvSpPr>
            <a:spLocks noGrp="1"/>
          </p:cNvSpPr>
          <p:nvPr>
            <p:ph type="ftr" sz="quarter" idx="11"/>
          </p:nvPr>
        </p:nvSpPr>
        <p:spPr/>
        <p:txBody>
          <a:bodyPr/>
          <a:lstStyle>
            <a:lvl1pPr>
              <a:defRPr dirty="0"/>
            </a:lvl1pPr>
          </a:lstStyle>
          <a:p>
            <a:pPr>
              <a:defRPr/>
            </a:pPr>
            <a:endParaRPr lang="en-US" dirty="0"/>
          </a:p>
        </p:txBody>
      </p:sp>
      <p:sp>
        <p:nvSpPr>
          <p:cNvPr id="14" name="Slide Number Placeholder 6"/>
          <p:cNvSpPr>
            <a:spLocks noGrp="1"/>
          </p:cNvSpPr>
          <p:nvPr>
            <p:ph type="sldNum" sz="quarter" idx="12"/>
          </p:nvPr>
        </p:nvSpPr>
        <p:spPr/>
        <p:txBody>
          <a:bodyPr/>
          <a:lstStyle>
            <a:lvl1pPr>
              <a:defRPr/>
            </a:lvl1pPr>
          </a:lstStyle>
          <a:p>
            <a:pPr>
              <a:defRPr/>
            </a:pPr>
            <a:fld id="{9CEC84E1-923E-4C70-B6D8-064D44FE02F7}" type="slidenum">
              <a:rPr lang="en-US" altLang="en-US"/>
              <a:pPr>
                <a:defRPr/>
              </a:pPr>
              <a:t>‹#›</a:t>
            </a:fld>
            <a:endParaRPr lang="en-US" altLang="en-US" dirty="0"/>
          </a:p>
        </p:txBody>
      </p:sp>
    </p:spTree>
    <p:extLst>
      <p:ext uri="{BB962C8B-B14F-4D97-AF65-F5344CB8AC3E}">
        <p14:creationId xmlns:p14="http://schemas.microsoft.com/office/powerpoint/2010/main" val="10584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3" name="Freeform 14"/>
            <p:cNvSpPr>
              <a:spLocks/>
            </p:cNvSpPr>
            <p:nvPr/>
          </p:nvSpPr>
          <p:spPr bwMode="hidden">
            <a:xfrm>
              <a:off x="4810125" y="4500563"/>
              <a:ext cx="4295775" cy="1016000"/>
            </a:xfrm>
            <a:custGeom>
              <a:avLst/>
              <a:gdLst>
                <a:gd name="T0" fmla="*/ 2147483646 w 2706"/>
                <a:gd name="T1" fmla="*/ 0 h 640"/>
                <a:gd name="T2" fmla="*/ 2147483646 w 2706"/>
                <a:gd name="T3" fmla="*/ 0 h 640"/>
                <a:gd name="T4" fmla="*/ 2147483646 w 2706"/>
                <a:gd name="T5" fmla="*/ 2147483646 h 640"/>
                <a:gd name="T6" fmla="*/ 2147483646 w 2706"/>
                <a:gd name="T7" fmla="*/ 2147483646 h 640"/>
                <a:gd name="T8" fmla="*/ 2147483646 w 2706"/>
                <a:gd name="T9" fmla="*/ 2147483646 h 640"/>
                <a:gd name="T10" fmla="*/ 2147483646 w 2706"/>
                <a:gd name="T11" fmla="*/ 2147483646 h 640"/>
                <a:gd name="T12" fmla="*/ 2147483646 w 2706"/>
                <a:gd name="T13" fmla="*/ 2147483646 h 640"/>
                <a:gd name="T14" fmla="*/ 2147483646 w 2706"/>
                <a:gd name="T15" fmla="*/ 2147483646 h 640"/>
                <a:gd name="T16" fmla="*/ 2147483646 w 2706"/>
                <a:gd name="T17" fmla="*/ 2147483646 h 640"/>
                <a:gd name="T18" fmla="*/ 2147483646 w 2706"/>
                <a:gd name="T19" fmla="*/ 2147483646 h 640"/>
                <a:gd name="T20" fmla="*/ 2147483646 w 2706"/>
                <a:gd name="T21" fmla="*/ 2147483646 h 640"/>
                <a:gd name="T22" fmla="*/ 2147483646 w 2706"/>
                <a:gd name="T23" fmla="*/ 2147483646 h 640"/>
                <a:gd name="T24" fmla="*/ 2147483646 w 2706"/>
                <a:gd name="T25" fmla="*/ 2147483646 h 640"/>
                <a:gd name="T26" fmla="*/ 2147483646 w 2706"/>
                <a:gd name="T27" fmla="*/ 2147483646 h 640"/>
                <a:gd name="T28" fmla="*/ 2147483646 w 2706"/>
                <a:gd name="T29" fmla="*/ 2147483646 h 640"/>
                <a:gd name="T30" fmla="*/ 2147483646 w 2706"/>
                <a:gd name="T31" fmla="*/ 2147483646 h 640"/>
                <a:gd name="T32" fmla="*/ 2147483646 w 2706"/>
                <a:gd name="T33" fmla="*/ 2147483646 h 640"/>
                <a:gd name="T34" fmla="*/ 2147483646 w 2706"/>
                <a:gd name="T35" fmla="*/ 2147483646 h 640"/>
                <a:gd name="T36" fmla="*/ 0 w 2706"/>
                <a:gd name="T37" fmla="*/ 2147483646 h 640"/>
                <a:gd name="T38" fmla="*/ 0 w 2706"/>
                <a:gd name="T39" fmla="*/ 2147483646 h 640"/>
                <a:gd name="T40" fmla="*/ 2147483646 w 2706"/>
                <a:gd name="T41" fmla="*/ 2147483646 h 640"/>
                <a:gd name="T42" fmla="*/ 2147483646 w 2706"/>
                <a:gd name="T43" fmla="*/ 2147483646 h 640"/>
                <a:gd name="T44" fmla="*/ 2147483646 w 2706"/>
                <a:gd name="T45" fmla="*/ 2147483646 h 640"/>
                <a:gd name="T46" fmla="*/ 2147483646 w 2706"/>
                <a:gd name="T47" fmla="*/ 2147483646 h 640"/>
                <a:gd name="T48" fmla="*/ 2147483646 w 2706"/>
                <a:gd name="T49" fmla="*/ 2147483646 h 640"/>
                <a:gd name="T50" fmla="*/ 2147483646 w 2706"/>
                <a:gd name="T51" fmla="*/ 2147483646 h 640"/>
                <a:gd name="T52" fmla="*/ 2147483646 w 2706"/>
                <a:gd name="T53" fmla="*/ 2147483646 h 640"/>
                <a:gd name="T54" fmla="*/ 2147483646 w 2706"/>
                <a:gd name="T55" fmla="*/ 2147483646 h 640"/>
                <a:gd name="T56" fmla="*/ 2147483646 w 2706"/>
                <a:gd name="T57" fmla="*/ 2147483646 h 640"/>
                <a:gd name="T58" fmla="*/ 2147483646 w 2706"/>
                <a:gd name="T59" fmla="*/ 2147483646 h 640"/>
                <a:gd name="T60" fmla="*/ 2147483646 w 2706"/>
                <a:gd name="T61" fmla="*/ 2147483646 h 640"/>
                <a:gd name="T62" fmla="*/ 2147483646 w 2706"/>
                <a:gd name="T63" fmla="*/ 2147483646 h 640"/>
                <a:gd name="T64" fmla="*/ 2147483646 w 2706"/>
                <a:gd name="T65" fmla="*/ 2147483646 h 640"/>
                <a:gd name="T66" fmla="*/ 2147483646 w 2706"/>
                <a:gd name="T67" fmla="*/ 2147483646 h 640"/>
                <a:gd name="T68" fmla="*/ 2147483646 w 2706"/>
                <a:gd name="T69" fmla="*/ 2147483646 h 640"/>
                <a:gd name="T70" fmla="*/ 2147483646 w 2706"/>
                <a:gd name="T71" fmla="*/ 2147483646 h 640"/>
                <a:gd name="T72" fmla="*/ 2147483646 w 2706"/>
                <a:gd name="T73" fmla="*/ 2147483646 h 640"/>
                <a:gd name="T74" fmla="*/ 2147483646 w 2706"/>
                <a:gd name="T75" fmla="*/ 2147483646 h 640"/>
                <a:gd name="T76" fmla="*/ 2147483646 w 2706"/>
                <a:gd name="T77" fmla="*/ 2147483646 h 640"/>
                <a:gd name="T78" fmla="*/ 2147483646 w 2706"/>
                <a:gd name="T79" fmla="*/ 2147483646 h 640"/>
                <a:gd name="T80" fmla="*/ 2147483646 w 2706"/>
                <a:gd name="T81" fmla="*/ 2147483646 h 640"/>
                <a:gd name="T82" fmla="*/ 2147483646 w 2706"/>
                <a:gd name="T83" fmla="*/ 2147483646 h 640"/>
                <a:gd name="T84" fmla="*/ 2147483646 w 2706"/>
                <a:gd name="T85" fmla="*/ 2147483646 h 640"/>
                <a:gd name="T86" fmla="*/ 2147483646 w 2706"/>
                <a:gd name="T87" fmla="*/ 2147483646 h 640"/>
                <a:gd name="T88" fmla="*/ 2147483646 w 2706"/>
                <a:gd name="T89" fmla="*/ 2147483646 h 640"/>
                <a:gd name="T90" fmla="*/ 2147483646 w 2706"/>
                <a:gd name="T91" fmla="*/ 2147483646 h 640"/>
                <a:gd name="T92" fmla="*/ 2147483646 w 2706"/>
                <a:gd name="T93" fmla="*/ 2147483646 h 640"/>
                <a:gd name="T94" fmla="*/ 2147483646 w 2706"/>
                <a:gd name="T95" fmla="*/ 2147483646 h 640"/>
                <a:gd name="T96" fmla="*/ 2147483646 w 2706"/>
                <a:gd name="T97" fmla="*/ 2147483646 h 640"/>
                <a:gd name="T98" fmla="*/ 2147483646 w 2706"/>
                <a:gd name="T99" fmla="*/ 2147483646 h 640"/>
                <a:gd name="T100" fmla="*/ 2147483646 w 2706"/>
                <a:gd name="T101" fmla="*/ 2147483646 h 640"/>
                <a:gd name="T102" fmla="*/ 2147483646 w 2706"/>
                <a:gd name="T103" fmla="*/ 2147483646 h 640"/>
                <a:gd name="T104" fmla="*/ 2147483646 w 2706"/>
                <a:gd name="T105" fmla="*/ 2147483646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34" name="Freeform 18"/>
            <p:cNvSpPr>
              <a:spLocks/>
            </p:cNvSpPr>
            <p:nvPr/>
          </p:nvSpPr>
          <p:spPr bwMode="hidden">
            <a:xfrm>
              <a:off x="-309563" y="4318000"/>
              <a:ext cx="8280401" cy="1209675"/>
            </a:xfrm>
            <a:custGeom>
              <a:avLst/>
              <a:gdLst>
                <a:gd name="T0" fmla="*/ 2147483646 w 5216"/>
                <a:gd name="T1" fmla="*/ 2147483646 h 762"/>
                <a:gd name="T2" fmla="*/ 2147483646 w 5216"/>
                <a:gd name="T3" fmla="*/ 2147483646 h 762"/>
                <a:gd name="T4" fmla="*/ 2147483646 w 5216"/>
                <a:gd name="T5" fmla="*/ 2147483646 h 762"/>
                <a:gd name="T6" fmla="*/ 2147483646 w 5216"/>
                <a:gd name="T7" fmla="*/ 2147483646 h 762"/>
                <a:gd name="T8" fmla="*/ 2147483646 w 5216"/>
                <a:gd name="T9" fmla="*/ 2147483646 h 762"/>
                <a:gd name="T10" fmla="*/ 2147483646 w 5216"/>
                <a:gd name="T11" fmla="*/ 2147483646 h 762"/>
                <a:gd name="T12" fmla="*/ 2147483646 w 5216"/>
                <a:gd name="T13" fmla="*/ 2147483646 h 762"/>
                <a:gd name="T14" fmla="*/ 2147483646 w 5216"/>
                <a:gd name="T15" fmla="*/ 2147483646 h 762"/>
                <a:gd name="T16" fmla="*/ 2147483646 w 5216"/>
                <a:gd name="T17" fmla="*/ 2147483646 h 762"/>
                <a:gd name="T18" fmla="*/ 2147483646 w 5216"/>
                <a:gd name="T19" fmla="*/ 2147483646 h 762"/>
                <a:gd name="T20" fmla="*/ 2147483646 w 5216"/>
                <a:gd name="T21" fmla="*/ 2147483646 h 762"/>
                <a:gd name="T22" fmla="*/ 2147483646 w 5216"/>
                <a:gd name="T23" fmla="*/ 2147483646 h 762"/>
                <a:gd name="T24" fmla="*/ 2147483646 w 5216"/>
                <a:gd name="T25" fmla="*/ 2147483646 h 762"/>
                <a:gd name="T26" fmla="*/ 2147483646 w 5216"/>
                <a:gd name="T27" fmla="*/ 0 h 762"/>
                <a:gd name="T28" fmla="*/ 2147483646 w 5216"/>
                <a:gd name="T29" fmla="*/ 2147483646 h 762"/>
                <a:gd name="T30" fmla="*/ 2147483646 w 5216"/>
                <a:gd name="T31" fmla="*/ 2147483646 h 762"/>
                <a:gd name="T32" fmla="*/ 0 w 5216"/>
                <a:gd name="T33" fmla="*/ 2147483646 h 762"/>
                <a:gd name="T34" fmla="*/ 2147483646 w 5216"/>
                <a:gd name="T35" fmla="*/ 2147483646 h 762"/>
                <a:gd name="T36" fmla="*/ 2147483646 w 5216"/>
                <a:gd name="T37" fmla="*/ 2147483646 h 762"/>
                <a:gd name="T38" fmla="*/ 2147483646 w 5216"/>
                <a:gd name="T39" fmla="*/ 2147483646 h 762"/>
                <a:gd name="T40" fmla="*/ 2147483646 w 5216"/>
                <a:gd name="T41" fmla="*/ 2147483646 h 762"/>
                <a:gd name="T42" fmla="*/ 2147483646 w 5216"/>
                <a:gd name="T43" fmla="*/ 2147483646 h 762"/>
                <a:gd name="T44" fmla="*/ 2147483646 w 5216"/>
                <a:gd name="T45" fmla="*/ 2147483646 h 762"/>
                <a:gd name="T46" fmla="*/ 2147483646 w 5216"/>
                <a:gd name="T47" fmla="*/ 2147483646 h 762"/>
                <a:gd name="T48" fmla="*/ 2147483646 w 5216"/>
                <a:gd name="T49" fmla="*/ 2147483646 h 762"/>
                <a:gd name="T50" fmla="*/ 2147483646 w 5216"/>
                <a:gd name="T51" fmla="*/ 2147483646 h 762"/>
                <a:gd name="T52" fmla="*/ 2147483646 w 5216"/>
                <a:gd name="T53" fmla="*/ 2147483646 h 762"/>
                <a:gd name="T54" fmla="*/ 2147483646 w 5216"/>
                <a:gd name="T55" fmla="*/ 2147483646 h 762"/>
                <a:gd name="T56" fmla="*/ 2147483646 w 5216"/>
                <a:gd name="T57" fmla="*/ 2147483646 h 762"/>
                <a:gd name="T58" fmla="*/ 2147483646 w 5216"/>
                <a:gd name="T59" fmla="*/ 2147483646 h 762"/>
                <a:gd name="T60" fmla="*/ 2147483646 w 5216"/>
                <a:gd name="T61" fmla="*/ 2147483646 h 762"/>
                <a:gd name="T62" fmla="*/ 2147483646 w 5216"/>
                <a:gd name="T63" fmla="*/ 2147483646 h 762"/>
                <a:gd name="T64" fmla="*/ 2147483646 w 5216"/>
                <a:gd name="T65" fmla="*/ 2147483646 h 762"/>
                <a:gd name="T66" fmla="*/ 2147483646 w 5216"/>
                <a:gd name="T67" fmla="*/ 2147483646 h 762"/>
                <a:gd name="T68" fmla="*/ 2147483646 w 5216"/>
                <a:gd name="T69" fmla="*/ 2147483646 h 762"/>
                <a:gd name="T70" fmla="*/ 2147483646 w 5216"/>
                <a:gd name="T71" fmla="*/ 2147483646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35" name="Freeform 22"/>
            <p:cNvSpPr>
              <a:spLocks/>
            </p:cNvSpPr>
            <p:nvPr/>
          </p:nvSpPr>
          <p:spPr bwMode="hidden">
            <a:xfrm>
              <a:off x="3175" y="4335463"/>
              <a:ext cx="8166100" cy="1101725"/>
            </a:xfrm>
            <a:custGeom>
              <a:avLst/>
              <a:gdLst>
                <a:gd name="T0" fmla="*/ 0 w 5144"/>
                <a:gd name="T1" fmla="*/ 2147483646 h 694"/>
                <a:gd name="T2" fmla="*/ 0 w 5144"/>
                <a:gd name="T3" fmla="*/ 2147483646 h 694"/>
                <a:gd name="T4" fmla="*/ 2147483646 w 5144"/>
                <a:gd name="T5" fmla="*/ 2147483646 h 694"/>
                <a:gd name="T6" fmla="*/ 2147483646 w 5144"/>
                <a:gd name="T7" fmla="*/ 2147483646 h 694"/>
                <a:gd name="T8" fmla="*/ 2147483646 w 5144"/>
                <a:gd name="T9" fmla="*/ 2147483646 h 694"/>
                <a:gd name="T10" fmla="*/ 2147483646 w 5144"/>
                <a:gd name="T11" fmla="*/ 2147483646 h 694"/>
                <a:gd name="T12" fmla="*/ 2147483646 w 5144"/>
                <a:gd name="T13" fmla="*/ 2147483646 h 694"/>
                <a:gd name="T14" fmla="*/ 2147483646 w 5144"/>
                <a:gd name="T15" fmla="*/ 2147483646 h 694"/>
                <a:gd name="T16" fmla="*/ 2147483646 w 5144"/>
                <a:gd name="T17" fmla="*/ 2147483646 h 694"/>
                <a:gd name="T18" fmla="*/ 2147483646 w 5144"/>
                <a:gd name="T19" fmla="*/ 2147483646 h 694"/>
                <a:gd name="T20" fmla="*/ 2147483646 w 5144"/>
                <a:gd name="T21" fmla="*/ 2147483646 h 694"/>
                <a:gd name="T22" fmla="*/ 2147483646 w 5144"/>
                <a:gd name="T23" fmla="*/ 2147483646 h 694"/>
                <a:gd name="T24" fmla="*/ 2147483646 w 5144"/>
                <a:gd name="T25" fmla="*/ 0 h 694"/>
                <a:gd name="T26" fmla="*/ 2147483646 w 5144"/>
                <a:gd name="T27" fmla="*/ 2147483646 h 694"/>
                <a:gd name="T28" fmla="*/ 2147483646 w 5144"/>
                <a:gd name="T29" fmla="*/ 2147483646 h 694"/>
                <a:gd name="T30" fmla="*/ 2147483646 w 5144"/>
                <a:gd name="T31" fmla="*/ 2147483646 h 694"/>
                <a:gd name="T32" fmla="*/ 2147483646 w 5144"/>
                <a:gd name="T33" fmla="*/ 2147483646 h 694"/>
                <a:gd name="T34" fmla="*/ 2147483646 w 5144"/>
                <a:gd name="T35" fmla="*/ 2147483646 h 694"/>
                <a:gd name="T36" fmla="*/ 2147483646 w 5144"/>
                <a:gd name="T37" fmla="*/ 2147483646 h 694"/>
                <a:gd name="T38" fmla="*/ 2147483646 w 5144"/>
                <a:gd name="T39" fmla="*/ 2147483646 h 694"/>
                <a:gd name="T40" fmla="*/ 2147483646 w 5144"/>
                <a:gd name="T41" fmla="*/ 2147483646 h 694"/>
                <a:gd name="T42" fmla="*/ 2147483646 w 5144"/>
                <a:gd name="T43" fmla="*/ 2147483646 h 694"/>
                <a:gd name="T44" fmla="*/ 2147483646 w 5144"/>
                <a:gd name="T45" fmla="*/ 2147483646 h 694"/>
                <a:gd name="T46" fmla="*/ 2147483646 w 5144"/>
                <a:gd name="T47" fmla="*/ 2147483646 h 694"/>
                <a:gd name="T48" fmla="*/ 2147483646 w 5144"/>
                <a:gd name="T49" fmla="*/ 2147483646 h 694"/>
                <a:gd name="T50" fmla="*/ 2147483646 w 5144"/>
                <a:gd name="T51" fmla="*/ 2147483646 h 694"/>
                <a:gd name="T52" fmla="*/ 2147483646 w 5144"/>
                <a:gd name="T53" fmla="*/ 2147483646 h 694"/>
                <a:gd name="T54" fmla="*/ 2147483646 w 5144"/>
                <a:gd name="T55" fmla="*/ 2147483646 h 694"/>
                <a:gd name="T56" fmla="*/ 2147483646 w 5144"/>
                <a:gd name="T57" fmla="*/ 2147483646 h 694"/>
                <a:gd name="T58" fmla="*/ 2147483646 w 5144"/>
                <a:gd name="T59" fmla="*/ 2147483646 h 694"/>
                <a:gd name="T60" fmla="*/ 2147483646 w 5144"/>
                <a:gd name="T61" fmla="*/ 2147483646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36" name="Freeform 26"/>
            <p:cNvSpPr>
              <a:spLocks/>
            </p:cNvSpPr>
            <p:nvPr/>
          </p:nvSpPr>
          <p:spPr bwMode="hidden">
            <a:xfrm>
              <a:off x="4156075" y="4316413"/>
              <a:ext cx="4940300" cy="927100"/>
            </a:xfrm>
            <a:custGeom>
              <a:avLst/>
              <a:gdLst>
                <a:gd name="T0" fmla="*/ 0 w 3112"/>
                <a:gd name="T1" fmla="*/ 2147483646 h 584"/>
                <a:gd name="T2" fmla="*/ 0 w 3112"/>
                <a:gd name="T3" fmla="*/ 2147483646 h 584"/>
                <a:gd name="T4" fmla="*/ 2147483646 w 3112"/>
                <a:gd name="T5" fmla="*/ 2147483646 h 584"/>
                <a:gd name="T6" fmla="*/ 2147483646 w 3112"/>
                <a:gd name="T7" fmla="*/ 2147483646 h 584"/>
                <a:gd name="T8" fmla="*/ 2147483646 w 3112"/>
                <a:gd name="T9" fmla="*/ 2147483646 h 584"/>
                <a:gd name="T10" fmla="*/ 2147483646 w 3112"/>
                <a:gd name="T11" fmla="*/ 2147483646 h 584"/>
                <a:gd name="T12" fmla="*/ 2147483646 w 3112"/>
                <a:gd name="T13" fmla="*/ 2147483646 h 584"/>
                <a:gd name="T14" fmla="*/ 2147483646 w 3112"/>
                <a:gd name="T15" fmla="*/ 2147483646 h 584"/>
                <a:gd name="T16" fmla="*/ 2147483646 w 3112"/>
                <a:gd name="T17" fmla="*/ 2147483646 h 584"/>
                <a:gd name="T18" fmla="*/ 2147483646 w 3112"/>
                <a:gd name="T19" fmla="*/ 2147483646 h 584"/>
                <a:gd name="T20" fmla="*/ 2147483646 w 3112"/>
                <a:gd name="T21" fmla="*/ 2147483646 h 584"/>
                <a:gd name="T22" fmla="*/ 2147483646 w 3112"/>
                <a:gd name="T23" fmla="*/ 2147483646 h 584"/>
                <a:gd name="T24" fmla="*/ 2147483646 w 3112"/>
                <a:gd name="T25" fmla="*/ 2147483646 h 584"/>
                <a:gd name="T26" fmla="*/ 2147483646 w 3112"/>
                <a:gd name="T27" fmla="*/ 2147483646 h 584"/>
                <a:gd name="T28" fmla="*/ 2147483646 w 3112"/>
                <a:gd name="T29" fmla="*/ 2147483646 h 584"/>
                <a:gd name="T30" fmla="*/ 2147483646 w 3112"/>
                <a:gd name="T31" fmla="*/ 2147483646 h 584"/>
                <a:gd name="T32" fmla="*/ 2147483646 w 3112"/>
                <a:gd name="T33" fmla="*/ 2147483646 h 584"/>
                <a:gd name="T34" fmla="*/ 2147483646 w 3112"/>
                <a:gd name="T35" fmla="*/ 2147483646 h 584"/>
                <a:gd name="T36" fmla="*/ 2147483646 w 3112"/>
                <a:gd name="T37" fmla="*/ 2147483646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useBgFill="1">
          <p:nvSpPr>
            <p:cNvPr id="1037" name="Freeform 10"/>
            <p:cNvSpPr>
              <a:spLocks/>
            </p:cNvSpPr>
            <p:nvPr/>
          </p:nvSpPr>
          <p:spPr bwMode="hidden">
            <a:xfrm>
              <a:off x="-3905251" y="4294188"/>
              <a:ext cx="13027839" cy="1892300"/>
            </a:xfrm>
            <a:custGeom>
              <a:avLst/>
              <a:gdLst>
                <a:gd name="T0" fmla="*/ 2147483646 w 8196"/>
                <a:gd name="T1" fmla="*/ 2147483646 h 1192"/>
                <a:gd name="T2" fmla="*/ 2147483646 w 8196"/>
                <a:gd name="T3" fmla="*/ 2147483646 h 1192"/>
                <a:gd name="T4" fmla="*/ 2147483646 w 8196"/>
                <a:gd name="T5" fmla="*/ 2147483646 h 1192"/>
                <a:gd name="T6" fmla="*/ 2147483646 w 8196"/>
                <a:gd name="T7" fmla="*/ 2147483646 h 1192"/>
                <a:gd name="T8" fmla="*/ 2147483646 w 8196"/>
                <a:gd name="T9" fmla="*/ 2147483646 h 1192"/>
                <a:gd name="T10" fmla="*/ 2147483646 w 8196"/>
                <a:gd name="T11" fmla="*/ 2147483646 h 1192"/>
                <a:gd name="T12" fmla="*/ 2147483646 w 8196"/>
                <a:gd name="T13" fmla="*/ 2147483646 h 1192"/>
                <a:gd name="T14" fmla="*/ 2147483646 w 8196"/>
                <a:gd name="T15" fmla="*/ 2147483646 h 1192"/>
                <a:gd name="T16" fmla="*/ 2147483646 w 8196"/>
                <a:gd name="T17" fmla="*/ 2147483646 h 1192"/>
                <a:gd name="T18" fmla="*/ 2147483646 w 8196"/>
                <a:gd name="T19" fmla="*/ 2147483646 h 1192"/>
                <a:gd name="T20" fmla="*/ 2147483646 w 8196"/>
                <a:gd name="T21" fmla="*/ 2147483646 h 1192"/>
                <a:gd name="T22" fmla="*/ 2147483646 w 8196"/>
                <a:gd name="T23" fmla="*/ 2147483646 h 1192"/>
                <a:gd name="T24" fmla="*/ 2147483646 w 8196"/>
                <a:gd name="T25" fmla="*/ 2147483646 h 1192"/>
                <a:gd name="T26" fmla="*/ 2147483646 w 8196"/>
                <a:gd name="T27" fmla="*/ 2147483646 h 1192"/>
                <a:gd name="T28" fmla="*/ 2147483646 w 8196"/>
                <a:gd name="T29" fmla="*/ 2147483646 h 1192"/>
                <a:gd name="T30" fmla="*/ 2147483646 w 8196"/>
                <a:gd name="T31" fmla="*/ 2147483646 h 1192"/>
                <a:gd name="T32" fmla="*/ 2147483646 w 8196"/>
                <a:gd name="T33" fmla="*/ 2147483646 h 1192"/>
                <a:gd name="T34" fmla="*/ 2147483646 w 8196"/>
                <a:gd name="T35" fmla="*/ 2147483646 h 1192"/>
                <a:gd name="T36" fmla="*/ 2147483646 w 8196"/>
                <a:gd name="T37" fmla="*/ 2147483646 h 1192"/>
                <a:gd name="T38" fmla="*/ 2147483646 w 8196"/>
                <a:gd name="T39" fmla="*/ 2147483646 h 1192"/>
                <a:gd name="T40" fmla="*/ 2147483646 w 8196"/>
                <a:gd name="T41" fmla="*/ 2147483646 h 1192"/>
                <a:gd name="T42" fmla="*/ 2147483646 w 8196"/>
                <a:gd name="T43" fmla="*/ 2147483646 h 1192"/>
                <a:gd name="T44" fmla="*/ 2147483646 w 8196"/>
                <a:gd name="T45" fmla="*/ 0 h 1192"/>
                <a:gd name="T46" fmla="*/ 2147483646 w 8196"/>
                <a:gd name="T47" fmla="*/ 2147483646 h 1192"/>
                <a:gd name="T48" fmla="*/ 2147483646 w 8196"/>
                <a:gd name="T49" fmla="*/ 2147483646 h 1192"/>
                <a:gd name="T50" fmla="*/ 2147483646 w 8196"/>
                <a:gd name="T51" fmla="*/ 2147483646 h 1192"/>
                <a:gd name="T52" fmla="*/ 2147483646 w 8196"/>
                <a:gd name="T53" fmla="*/ 2147483646 h 1192"/>
                <a:gd name="T54" fmla="*/ 2147483646 w 8196"/>
                <a:gd name="T55" fmla="*/ 2147483646 h 1192"/>
                <a:gd name="T56" fmla="*/ 2147483646 w 8196"/>
                <a:gd name="T57" fmla="*/ 2147483646 h 1192"/>
                <a:gd name="T58" fmla="*/ 2147483646 w 8196"/>
                <a:gd name="T59" fmla="*/ 2147483646 h 1192"/>
                <a:gd name="T60" fmla="*/ 2147483646 w 8196"/>
                <a:gd name="T61" fmla="*/ 2147483646 h 1192"/>
                <a:gd name="T62" fmla="*/ 0 w 8196"/>
                <a:gd name="T63" fmla="*/ 2147483646 h 1192"/>
                <a:gd name="T64" fmla="*/ 2147483646 w 8196"/>
                <a:gd name="T65" fmla="*/ 2147483646 h 1192"/>
                <a:gd name="T66" fmla="*/ 2147483646 w 8196"/>
                <a:gd name="T67" fmla="*/ 2147483646 h 1192"/>
                <a:gd name="T68" fmla="*/ 2147483646 w 8196"/>
                <a:gd name="T69" fmla="*/ 2147483646 h 1192"/>
                <a:gd name="T70" fmla="*/ 2147483646 w 8196"/>
                <a:gd name="T71" fmla="*/ 2147483646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eaLnBrk="1" hangingPunct="1">
              <a:defRPr sz="1000" dirty="0">
                <a:solidFill>
                  <a:schemeClr val="tx2"/>
                </a:solidFill>
                <a:latin typeface="Arial" charset="0"/>
              </a:defRPr>
            </a:lvl1pPr>
          </a:lstStyle>
          <a:p>
            <a:pPr>
              <a:defRPr/>
            </a:pPr>
            <a:endParaRPr lang="en-US" dirty="0"/>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eaLnBrk="1" hangingPunct="1">
              <a:defRPr sz="1000" dirty="0">
                <a:solidFill>
                  <a:schemeClr val="tx2"/>
                </a:solidFill>
                <a:latin typeface="Arial" charset="0"/>
              </a:defRPr>
            </a:lvl1pPr>
          </a:lstStyle>
          <a:p>
            <a:pPr>
              <a:defRPr/>
            </a:pPr>
            <a:endParaRPr lang="en-US" dirty="0"/>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solidFill>
                  <a:schemeClr val="tx2"/>
                </a:solidFill>
              </a:defRPr>
            </a:lvl1pPr>
          </a:lstStyle>
          <a:p>
            <a:pPr>
              <a:defRPr/>
            </a:pPr>
            <a:fld id="{F6CC7F79-F4F8-4B31-B764-1B0A4FB079BF}" type="slidenum">
              <a:rPr lang="en-US" altLang="en-US"/>
              <a:pPr>
                <a:defRPr/>
              </a:pPr>
              <a:t>‹#›</a:t>
            </a:fld>
            <a:endParaRPr lang="en-US" altLang="en-US" dirty="0"/>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156743643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itchFamily="34" charset="0"/>
        </a:defRPr>
      </a:lvl2pPr>
      <a:lvl3pPr algn="ctr" rtl="0" eaLnBrk="0" fontAlgn="base" hangingPunct="0">
        <a:spcBef>
          <a:spcPct val="0"/>
        </a:spcBef>
        <a:spcAft>
          <a:spcPct val="0"/>
        </a:spcAft>
        <a:defRPr sz="4400">
          <a:solidFill>
            <a:srgbClr val="FFFFFF"/>
          </a:solidFill>
          <a:latin typeface="Candara" pitchFamily="34" charset="0"/>
        </a:defRPr>
      </a:lvl3pPr>
      <a:lvl4pPr algn="ctr" rtl="0" eaLnBrk="0" fontAlgn="base" hangingPunct="0">
        <a:spcBef>
          <a:spcPct val="0"/>
        </a:spcBef>
        <a:spcAft>
          <a:spcPct val="0"/>
        </a:spcAft>
        <a:defRPr sz="4400">
          <a:solidFill>
            <a:srgbClr val="FFFFFF"/>
          </a:solidFill>
          <a:latin typeface="Candara" pitchFamily="34" charset="0"/>
        </a:defRPr>
      </a:lvl4pPr>
      <a:lvl5pPr algn="ctr" rtl="0" eaLnBrk="0" fontAlgn="base" hangingPunct="0">
        <a:spcBef>
          <a:spcPct val="0"/>
        </a:spcBef>
        <a:spcAft>
          <a:spcPct val="0"/>
        </a:spcAft>
        <a:defRPr sz="4400">
          <a:solidFill>
            <a:srgbClr val="FFFFFF"/>
          </a:solidFill>
          <a:latin typeface="Candar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anose="05050102010706020507" pitchFamily="18" charset="2"/>
        <a:buChar char=""/>
        <a:defRPr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anose="05050102010706020507" pitchFamily="18" charset="2"/>
        <a:buChar char=""/>
        <a:defRPr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anose="05050102010706020507"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anose="05050102010706020507" pitchFamily="18" charset="2"/>
        <a:buChar char=""/>
        <a:defRPr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anose="05050102010706020507"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2051" name="Title Placeholder 21"/>
          <p:cNvSpPr>
            <a:spLocks noGrp="1"/>
          </p:cNvSpPr>
          <p:nvPr>
            <p:ph type="title"/>
          </p:nvPr>
        </p:nvSpPr>
        <p:spPr bwMode="auto">
          <a:xfrm>
            <a:off x="457200" y="457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2" name="Text Placeholder 12"/>
          <p:cNvSpPr>
            <a:spLocks noGrp="1"/>
          </p:cNvSpPr>
          <p:nvPr>
            <p:ph type="body" idx="1"/>
          </p:nvPr>
        </p:nvSpPr>
        <p:spPr bwMode="auto">
          <a:xfrm>
            <a:off x="457200" y="1600200"/>
            <a:ext cx="82296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3" name="Slide Number Placeholder 22"/>
          <p:cNvSpPr>
            <a:spLocks noGrp="1"/>
          </p:cNvSpPr>
          <p:nvPr>
            <p:ph type="sldNum" sz="quarter" idx="4"/>
          </p:nvPr>
        </p:nvSpPr>
        <p:spPr>
          <a:xfrm>
            <a:off x="8686800" y="6553200"/>
            <a:ext cx="457200" cy="3048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120"/>
            </a:lvl1pPr>
          </a:lstStyle>
          <a:p>
            <a:pPr>
              <a:defRPr/>
            </a:pPr>
            <a:fld id="{B0924D2F-7DCB-406E-87E5-2AC0467720A4}" type="slidenum">
              <a:rPr lang="en-US" altLang="en-US"/>
              <a:pPr>
                <a:defRPr/>
              </a:pPr>
              <a:t>‹#›</a:t>
            </a:fld>
            <a:endParaRPr lang="en-US" altLang="en-US" dirty="0"/>
          </a:p>
        </p:txBody>
      </p:sp>
      <p:sp>
        <p:nvSpPr>
          <p:cNvPr id="20" name="Rectangle 19"/>
          <p:cNvSpPr/>
          <p:nvPr userDrawn="1"/>
        </p:nvSpPr>
        <p:spPr>
          <a:xfrm>
            <a:off x="0" y="0"/>
            <a:ext cx="9144000" cy="381000"/>
          </a:xfrm>
          <a:prstGeom prst="rect">
            <a:avLst/>
          </a:prstGeom>
          <a:solidFill>
            <a:srgbClr val="0070C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21" name="Rectangle 20"/>
          <p:cNvSpPr/>
          <p:nvPr userDrawn="1"/>
        </p:nvSpPr>
        <p:spPr>
          <a:xfrm>
            <a:off x="0" y="7938"/>
            <a:ext cx="9144000" cy="220662"/>
          </a:xfrm>
          <a:prstGeom prst="rect">
            <a:avLst/>
          </a:prstGeom>
          <a:solidFill>
            <a:srgbClr val="00206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24" name="Rectangle 23"/>
          <p:cNvSpPr/>
          <p:nvPr userDrawn="1"/>
        </p:nvSpPr>
        <p:spPr>
          <a:xfrm>
            <a:off x="0" y="381000"/>
            <a:ext cx="9144000" cy="58738"/>
          </a:xfrm>
          <a:prstGeom prst="rect">
            <a:avLst/>
          </a:prstGeom>
          <a:solidFill>
            <a:schemeClr val="accent6">
              <a:lumMod val="40000"/>
              <a:lumOff val="60000"/>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07" dirty="0"/>
          </a:p>
        </p:txBody>
      </p:sp>
      <p:sp>
        <p:nvSpPr>
          <p:cNvPr id="1033" name="TextBox 8"/>
          <p:cNvSpPr txBox="1">
            <a:spLocks noChangeArrowheads="1"/>
          </p:cNvSpPr>
          <p:nvPr userDrawn="1"/>
        </p:nvSpPr>
        <p:spPr bwMode="auto">
          <a:xfrm>
            <a:off x="533400" y="6286500"/>
            <a:ext cx="807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853410">
              <a:defRPr/>
            </a:pPr>
            <a:r>
              <a:rPr lang="en-US" altLang="en-US" sz="800" dirty="0" smtClean="0">
                <a:solidFill>
                  <a:schemeClr val="bg1">
                    <a:lumMod val="65000"/>
                  </a:schemeClr>
                </a:solidFill>
                <a:latin typeface="Calibri" pitchFamily="34" charset="0"/>
              </a:rPr>
              <a:t>©2017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  </a:t>
            </a:r>
          </a:p>
        </p:txBody>
      </p:sp>
    </p:spTree>
    <p:extLst>
      <p:ext uri="{BB962C8B-B14F-4D97-AF65-F5344CB8AC3E}">
        <p14:creationId xmlns:p14="http://schemas.microsoft.com/office/powerpoint/2010/main" val="31001648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iming>
    <p:tnLst>
      <p:par>
        <p:cTn id="1" dur="indefinite" restart="never" nodeType="tmRoot"/>
      </p:par>
    </p:tnLst>
  </p:timing>
  <p:txStyles>
    <p:titleStyle>
      <a:lvl1pPr algn="ctr" rtl="0" eaLnBrk="0" fontAlgn="base" hangingPunct="0">
        <a:spcBef>
          <a:spcPct val="0"/>
        </a:spcBef>
        <a:spcAft>
          <a:spcPct val="0"/>
        </a:spcAft>
        <a:defRPr sz="3700" kern="1200">
          <a:solidFill>
            <a:srgbClr val="1F5FA0"/>
          </a:solidFill>
          <a:latin typeface="+mn-lt"/>
          <a:ea typeface="+mj-ea"/>
          <a:cs typeface="Arial" panose="020B0604020202020204" pitchFamily="34" charset="0"/>
        </a:defRPr>
      </a:lvl1pPr>
      <a:lvl2pPr algn="ctr" rtl="0" eaLnBrk="0" fontAlgn="base" hangingPunct="0">
        <a:spcBef>
          <a:spcPct val="0"/>
        </a:spcBef>
        <a:spcAft>
          <a:spcPct val="0"/>
        </a:spcAft>
        <a:defRPr sz="3700">
          <a:solidFill>
            <a:srgbClr val="1F5FA0"/>
          </a:solidFill>
          <a:latin typeface="Times New Roman" pitchFamily="18" charset="0"/>
          <a:cs typeface="Arial" charset="0"/>
        </a:defRPr>
      </a:lvl2pPr>
      <a:lvl3pPr algn="ctr" rtl="0" eaLnBrk="0" fontAlgn="base" hangingPunct="0">
        <a:spcBef>
          <a:spcPct val="0"/>
        </a:spcBef>
        <a:spcAft>
          <a:spcPct val="0"/>
        </a:spcAft>
        <a:defRPr sz="3700">
          <a:solidFill>
            <a:srgbClr val="1F5FA0"/>
          </a:solidFill>
          <a:latin typeface="Times New Roman" pitchFamily="18" charset="0"/>
          <a:cs typeface="Arial" charset="0"/>
        </a:defRPr>
      </a:lvl3pPr>
      <a:lvl4pPr algn="ctr" rtl="0" eaLnBrk="0" fontAlgn="base" hangingPunct="0">
        <a:spcBef>
          <a:spcPct val="0"/>
        </a:spcBef>
        <a:spcAft>
          <a:spcPct val="0"/>
        </a:spcAft>
        <a:defRPr sz="3700">
          <a:solidFill>
            <a:srgbClr val="1F5FA0"/>
          </a:solidFill>
          <a:latin typeface="Times New Roman" pitchFamily="18" charset="0"/>
          <a:cs typeface="Arial" charset="0"/>
        </a:defRPr>
      </a:lvl4pPr>
      <a:lvl5pPr algn="ctr" rtl="0" eaLnBrk="0" fontAlgn="base" hangingPunct="0">
        <a:spcBef>
          <a:spcPct val="0"/>
        </a:spcBef>
        <a:spcAft>
          <a:spcPct val="0"/>
        </a:spcAft>
        <a:defRPr sz="3700">
          <a:solidFill>
            <a:srgbClr val="1F5FA0"/>
          </a:solidFill>
          <a:latin typeface="Times New Roman" pitchFamily="18" charset="0"/>
          <a:cs typeface="Arial" charset="0"/>
        </a:defRPr>
      </a:lvl5pPr>
      <a:lvl6pPr marL="426705" algn="ctr" rtl="0" fontAlgn="base">
        <a:spcBef>
          <a:spcPct val="0"/>
        </a:spcBef>
        <a:spcAft>
          <a:spcPct val="0"/>
        </a:spcAft>
        <a:defRPr sz="3733">
          <a:solidFill>
            <a:schemeClr val="tx2"/>
          </a:solidFill>
          <a:latin typeface="Times New Roman" pitchFamily="18" charset="0"/>
          <a:cs typeface="Arial" charset="0"/>
        </a:defRPr>
      </a:lvl6pPr>
      <a:lvl7pPr marL="853410" algn="ctr" rtl="0" fontAlgn="base">
        <a:spcBef>
          <a:spcPct val="0"/>
        </a:spcBef>
        <a:spcAft>
          <a:spcPct val="0"/>
        </a:spcAft>
        <a:defRPr sz="3733">
          <a:solidFill>
            <a:schemeClr val="tx2"/>
          </a:solidFill>
          <a:latin typeface="Times New Roman" pitchFamily="18" charset="0"/>
          <a:cs typeface="Arial" charset="0"/>
        </a:defRPr>
      </a:lvl7pPr>
      <a:lvl8pPr marL="1280114" algn="ctr" rtl="0" fontAlgn="base">
        <a:spcBef>
          <a:spcPct val="0"/>
        </a:spcBef>
        <a:spcAft>
          <a:spcPct val="0"/>
        </a:spcAft>
        <a:defRPr sz="3733">
          <a:solidFill>
            <a:schemeClr val="tx2"/>
          </a:solidFill>
          <a:latin typeface="Times New Roman" pitchFamily="18" charset="0"/>
          <a:cs typeface="Arial" charset="0"/>
        </a:defRPr>
      </a:lvl8pPr>
      <a:lvl9pPr marL="1706819" algn="ctr" rtl="0" fontAlgn="base">
        <a:spcBef>
          <a:spcPct val="0"/>
        </a:spcBef>
        <a:spcAft>
          <a:spcPct val="0"/>
        </a:spcAft>
        <a:defRPr sz="3733">
          <a:solidFill>
            <a:schemeClr val="tx2"/>
          </a:solidFill>
          <a:latin typeface="Times New Roman" pitchFamily="18" charset="0"/>
          <a:cs typeface="Arial" charset="0"/>
        </a:defRPr>
      </a:lvl9pPr>
    </p:titleStyle>
    <p:bodyStyle>
      <a:lvl1pPr marL="339725" indent="-238125" algn="l" rtl="0" eaLnBrk="0" fontAlgn="base" hangingPunct="0">
        <a:spcBef>
          <a:spcPts val="275"/>
        </a:spcBef>
        <a:spcAft>
          <a:spcPts val="563"/>
        </a:spcAft>
        <a:buClr>
          <a:srgbClr val="0070C0"/>
        </a:buClr>
        <a:buFont typeface="Wingdings" panose="05000000000000000000" pitchFamily="2" charset="2"/>
        <a:buChar char="§"/>
        <a:defRPr sz="2600" kern="1200">
          <a:solidFill>
            <a:schemeClr val="tx1"/>
          </a:solidFill>
          <a:latin typeface="+mn-lt"/>
          <a:ea typeface="+mn-ea"/>
          <a:cs typeface="+mn-cs"/>
        </a:defRPr>
      </a:lvl1pPr>
      <a:lvl2pPr marL="612775" indent="-228600" algn="l" rtl="0" eaLnBrk="0" fontAlgn="base" hangingPunct="0">
        <a:spcBef>
          <a:spcPts val="275"/>
        </a:spcBef>
        <a:spcAft>
          <a:spcPts val="563"/>
        </a:spcAft>
        <a:buClr>
          <a:srgbClr val="0070C0"/>
        </a:buClr>
        <a:buFont typeface="Wingdings" panose="05000000000000000000" pitchFamily="2" charset="2"/>
        <a:buChar char="§"/>
        <a:defRPr sz="2400" kern="1200">
          <a:solidFill>
            <a:schemeClr val="tx1"/>
          </a:solidFill>
          <a:latin typeface="+mn-lt"/>
          <a:ea typeface="+mn-ea"/>
          <a:cs typeface="+mn-cs"/>
        </a:defRPr>
      </a:lvl2pPr>
      <a:lvl3pPr marL="860425" indent="-203200" algn="l" rtl="0" eaLnBrk="0" fontAlgn="base" hangingPunct="0">
        <a:spcBef>
          <a:spcPts val="275"/>
        </a:spcBef>
        <a:spcAft>
          <a:spcPts val="563"/>
        </a:spcAft>
        <a:buClr>
          <a:srgbClr val="0070C0"/>
        </a:buClr>
        <a:buFont typeface="Wingdings" panose="05000000000000000000" pitchFamily="2" charset="2"/>
        <a:buChar char="§"/>
        <a:defRPr sz="2200" kern="1200">
          <a:solidFill>
            <a:schemeClr val="tx1"/>
          </a:solidFill>
          <a:latin typeface="+mn-lt"/>
          <a:ea typeface="+mn-ea"/>
          <a:cs typeface="+mn-cs"/>
        </a:defRPr>
      </a:lvl3pPr>
      <a:lvl4pPr marL="1100138" indent="-185738" algn="l" rtl="0" eaLnBrk="0" fontAlgn="base" hangingPunct="0">
        <a:spcBef>
          <a:spcPts val="275"/>
        </a:spcBef>
        <a:spcAft>
          <a:spcPts val="563"/>
        </a:spcAft>
        <a:buClr>
          <a:srgbClr val="0070C0"/>
        </a:buClr>
        <a:buFont typeface="Wingdings" panose="05000000000000000000" pitchFamily="2" charset="2"/>
        <a:buChar char="§"/>
        <a:defRPr sz="2000" kern="1200">
          <a:solidFill>
            <a:schemeClr val="tx1"/>
          </a:solidFill>
          <a:latin typeface="+mn-lt"/>
          <a:ea typeface="+mn-ea"/>
          <a:cs typeface="+mn-cs"/>
        </a:defRPr>
      </a:lvl4pPr>
      <a:lvl5pPr marL="1295400" indent="-169863" algn="l" rtl="0" eaLnBrk="0" fontAlgn="base" hangingPunct="0">
        <a:spcBef>
          <a:spcPts val="275"/>
        </a:spcBef>
        <a:spcAft>
          <a:spcPts val="563"/>
        </a:spcAft>
        <a:buClr>
          <a:srgbClr val="0070C0"/>
        </a:buClr>
        <a:buFont typeface="Wingdings" panose="05000000000000000000" pitchFamily="2" charset="2"/>
        <a:buChar char="§"/>
        <a:defRPr kern="1200">
          <a:solidFill>
            <a:schemeClr val="tx1"/>
          </a:solidFill>
          <a:latin typeface="+mn-lt"/>
          <a:ea typeface="+mn-ea"/>
          <a:cs typeface="+mn-cs"/>
        </a:defRPr>
      </a:lvl5pPr>
      <a:lvl6pPr marL="1502001" indent="-170682" algn="l" rtl="0" eaLnBrk="1" latinLnBrk="0" hangingPunct="1">
        <a:spcBef>
          <a:spcPts val="280"/>
        </a:spcBef>
        <a:buClr>
          <a:schemeClr val="accent3"/>
        </a:buClr>
        <a:buFont typeface="Georgia"/>
        <a:buChar char="▫"/>
        <a:defRPr kumimoji="0" sz="1680" kern="1200">
          <a:solidFill>
            <a:schemeClr val="accent3"/>
          </a:solidFill>
          <a:latin typeface="+mn-lt"/>
          <a:ea typeface="+mn-ea"/>
          <a:cs typeface="+mn-cs"/>
        </a:defRPr>
      </a:lvl6pPr>
      <a:lvl7pPr marL="1706819" indent="-170682" algn="l" rtl="0" eaLnBrk="1" latinLnBrk="0" hangingPunct="1">
        <a:spcBef>
          <a:spcPts val="280"/>
        </a:spcBef>
        <a:buClr>
          <a:schemeClr val="accent3"/>
        </a:buClr>
        <a:buFont typeface="Georgia"/>
        <a:buChar char="▫"/>
        <a:defRPr kumimoji="0" sz="1493" kern="1200">
          <a:solidFill>
            <a:schemeClr val="accent3"/>
          </a:solidFill>
          <a:latin typeface="+mn-lt"/>
          <a:ea typeface="+mn-ea"/>
          <a:cs typeface="+mn-cs"/>
        </a:defRPr>
      </a:lvl7pPr>
      <a:lvl8pPr marL="1894569" indent="-170682" algn="l" rtl="0" eaLnBrk="1" latinLnBrk="0" hangingPunct="1">
        <a:spcBef>
          <a:spcPts val="280"/>
        </a:spcBef>
        <a:buClr>
          <a:schemeClr val="accent3"/>
        </a:buClr>
        <a:buFont typeface="Georgia"/>
        <a:buChar char="◦"/>
        <a:defRPr kumimoji="0" sz="1400" kern="1200">
          <a:solidFill>
            <a:schemeClr val="accent3"/>
          </a:solidFill>
          <a:latin typeface="+mn-lt"/>
          <a:ea typeface="+mn-ea"/>
          <a:cs typeface="+mn-cs"/>
        </a:defRPr>
      </a:lvl8pPr>
      <a:lvl9pPr marL="2090853" indent="-170682" algn="l" rtl="0" eaLnBrk="1" latinLnBrk="0" hangingPunct="1">
        <a:spcBef>
          <a:spcPts val="280"/>
        </a:spcBef>
        <a:buClr>
          <a:schemeClr val="accent3"/>
        </a:buClr>
        <a:buFont typeface="Georgia"/>
        <a:buChar char="◦"/>
        <a:defRPr kumimoji="0" sz="1307"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26705" algn="l" rtl="0" eaLnBrk="1" latinLnBrk="0" hangingPunct="1">
        <a:defRPr kumimoji="0" kern="1200">
          <a:solidFill>
            <a:schemeClr val="tx1"/>
          </a:solidFill>
          <a:latin typeface="+mn-lt"/>
          <a:ea typeface="+mn-ea"/>
          <a:cs typeface="+mn-cs"/>
        </a:defRPr>
      </a:lvl2pPr>
      <a:lvl3pPr marL="853410" algn="l" rtl="0" eaLnBrk="1" latinLnBrk="0" hangingPunct="1">
        <a:defRPr kumimoji="0" kern="1200">
          <a:solidFill>
            <a:schemeClr val="tx1"/>
          </a:solidFill>
          <a:latin typeface="+mn-lt"/>
          <a:ea typeface="+mn-ea"/>
          <a:cs typeface="+mn-cs"/>
        </a:defRPr>
      </a:lvl3pPr>
      <a:lvl4pPr marL="1280114" algn="l" rtl="0" eaLnBrk="1" latinLnBrk="0" hangingPunct="1">
        <a:defRPr kumimoji="0" kern="1200">
          <a:solidFill>
            <a:schemeClr val="tx1"/>
          </a:solidFill>
          <a:latin typeface="+mn-lt"/>
          <a:ea typeface="+mn-ea"/>
          <a:cs typeface="+mn-cs"/>
        </a:defRPr>
      </a:lvl4pPr>
      <a:lvl5pPr marL="1706819" algn="l" rtl="0" eaLnBrk="1" latinLnBrk="0" hangingPunct="1">
        <a:defRPr kumimoji="0" kern="1200">
          <a:solidFill>
            <a:schemeClr val="tx1"/>
          </a:solidFill>
          <a:latin typeface="+mn-lt"/>
          <a:ea typeface="+mn-ea"/>
          <a:cs typeface="+mn-cs"/>
        </a:defRPr>
      </a:lvl5pPr>
      <a:lvl6pPr marL="2133524" algn="l" rtl="0" eaLnBrk="1" latinLnBrk="0" hangingPunct="1">
        <a:defRPr kumimoji="0" kern="1200">
          <a:solidFill>
            <a:schemeClr val="tx1"/>
          </a:solidFill>
          <a:latin typeface="+mn-lt"/>
          <a:ea typeface="+mn-ea"/>
          <a:cs typeface="+mn-cs"/>
        </a:defRPr>
      </a:lvl6pPr>
      <a:lvl7pPr marL="2560229" algn="l" rtl="0" eaLnBrk="1" latinLnBrk="0" hangingPunct="1">
        <a:defRPr kumimoji="0" kern="1200">
          <a:solidFill>
            <a:schemeClr val="tx1"/>
          </a:solidFill>
          <a:latin typeface="+mn-lt"/>
          <a:ea typeface="+mn-ea"/>
          <a:cs typeface="+mn-cs"/>
        </a:defRPr>
      </a:lvl7pPr>
      <a:lvl8pPr marL="2986933" algn="l" rtl="0" eaLnBrk="1" latinLnBrk="0" hangingPunct="1">
        <a:defRPr kumimoji="0" kern="1200">
          <a:solidFill>
            <a:schemeClr val="tx1"/>
          </a:solidFill>
          <a:latin typeface="+mn-lt"/>
          <a:ea typeface="+mn-ea"/>
          <a:cs typeface="+mn-cs"/>
        </a:defRPr>
      </a:lvl8pPr>
      <a:lvl9pPr marL="3413638"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381000" y="3048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1143000" y="1828800"/>
            <a:ext cx="75438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pPr>
              <a:defRPr/>
            </a:pPr>
            <a:fld id="{9118EB0A-3BA9-489D-BD10-D048A77AA70C}" type="datetimeFigureOut">
              <a:rPr lang="en-US"/>
              <a:pPr>
                <a:defRPr/>
              </a:pPr>
              <a:t>10/1/2018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BA3D41F6-E0F4-485B-9916-03F4AF1EEEE4}" type="slidenum">
              <a:rPr lang="en-US" altLang="en-US"/>
              <a:pPr>
                <a:defRPr/>
              </a:pPr>
              <a:t>‹#›</a:t>
            </a:fld>
            <a:endParaRPr lang="en-US" altLang="en-US" dirty="0"/>
          </a:p>
        </p:txBody>
      </p:sp>
    </p:spTree>
    <p:extLst>
      <p:ext uri="{BB962C8B-B14F-4D97-AF65-F5344CB8AC3E}">
        <p14:creationId xmlns:p14="http://schemas.microsoft.com/office/powerpoint/2010/main" val="251971417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ctr" rtl="0" eaLnBrk="0" fontAlgn="base" hangingPunct="0">
        <a:spcBef>
          <a:spcPct val="0"/>
        </a:spcBef>
        <a:spcAft>
          <a:spcPct val="0"/>
        </a:spcAft>
        <a:defRPr lang="en-US" sz="3600" kern="1200" dirty="0">
          <a:solidFill>
            <a:srgbClr val="FF0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600">
          <a:solidFill>
            <a:srgbClr val="FF0000"/>
          </a:solidFill>
          <a:latin typeface="Times New Roman" pitchFamily="18" charset="0"/>
          <a:cs typeface="Times New Roman" pitchFamily="18" charset="0"/>
        </a:defRPr>
      </a:lvl2pPr>
      <a:lvl3pPr algn="ctr" rtl="0" eaLnBrk="0" fontAlgn="base" hangingPunct="0">
        <a:spcBef>
          <a:spcPct val="0"/>
        </a:spcBef>
        <a:spcAft>
          <a:spcPct val="0"/>
        </a:spcAft>
        <a:defRPr sz="3600">
          <a:solidFill>
            <a:srgbClr val="FF0000"/>
          </a:solidFill>
          <a:latin typeface="Times New Roman" pitchFamily="18" charset="0"/>
          <a:cs typeface="Times New Roman" pitchFamily="18" charset="0"/>
        </a:defRPr>
      </a:lvl3pPr>
      <a:lvl4pPr algn="ctr" rtl="0" eaLnBrk="0" fontAlgn="base" hangingPunct="0">
        <a:spcBef>
          <a:spcPct val="0"/>
        </a:spcBef>
        <a:spcAft>
          <a:spcPct val="0"/>
        </a:spcAft>
        <a:defRPr sz="3600">
          <a:solidFill>
            <a:srgbClr val="FF0000"/>
          </a:solidFill>
          <a:latin typeface="Times New Roman" pitchFamily="18" charset="0"/>
          <a:cs typeface="Times New Roman" pitchFamily="18" charset="0"/>
        </a:defRPr>
      </a:lvl4pPr>
      <a:lvl5pPr algn="ctr" rtl="0" eaLnBrk="0" fontAlgn="base" hangingPunct="0">
        <a:spcBef>
          <a:spcPct val="0"/>
        </a:spcBef>
        <a:spcAft>
          <a:spcPct val="0"/>
        </a:spcAft>
        <a:defRPr sz="3600">
          <a:solidFill>
            <a:srgbClr val="FF0000"/>
          </a:solidFill>
          <a:latin typeface="Times New Roman" pitchFamily="18" charset="0"/>
          <a:cs typeface="Times New Roman" pitchFamily="18" charset="0"/>
        </a:defRPr>
      </a:lvl5pPr>
      <a:lvl6pPr marL="457200" algn="ctr" rtl="0" fontAlgn="base">
        <a:spcBef>
          <a:spcPct val="0"/>
        </a:spcBef>
        <a:spcAft>
          <a:spcPct val="0"/>
        </a:spcAft>
        <a:defRPr sz="3600">
          <a:solidFill>
            <a:srgbClr val="FF0000"/>
          </a:solidFill>
          <a:latin typeface="Times New Roman" pitchFamily="18" charset="0"/>
          <a:cs typeface="Times New Roman" pitchFamily="18" charset="0"/>
        </a:defRPr>
      </a:lvl6pPr>
      <a:lvl7pPr marL="914400" algn="ctr" rtl="0" fontAlgn="base">
        <a:spcBef>
          <a:spcPct val="0"/>
        </a:spcBef>
        <a:spcAft>
          <a:spcPct val="0"/>
        </a:spcAft>
        <a:defRPr sz="3600">
          <a:solidFill>
            <a:srgbClr val="FF0000"/>
          </a:solidFill>
          <a:latin typeface="Times New Roman" pitchFamily="18" charset="0"/>
          <a:cs typeface="Times New Roman" pitchFamily="18" charset="0"/>
        </a:defRPr>
      </a:lvl7pPr>
      <a:lvl8pPr marL="1371600" algn="ctr" rtl="0" fontAlgn="base">
        <a:spcBef>
          <a:spcPct val="0"/>
        </a:spcBef>
        <a:spcAft>
          <a:spcPct val="0"/>
        </a:spcAft>
        <a:defRPr sz="3600">
          <a:solidFill>
            <a:srgbClr val="FF0000"/>
          </a:solidFill>
          <a:latin typeface="Times New Roman" pitchFamily="18" charset="0"/>
          <a:cs typeface="Times New Roman" pitchFamily="18" charset="0"/>
        </a:defRPr>
      </a:lvl8pPr>
      <a:lvl9pPr marL="1828800" algn="ctr" rtl="0" fontAlgn="base">
        <a:spcBef>
          <a:spcPct val="0"/>
        </a:spcBef>
        <a:spcAft>
          <a:spcPct val="0"/>
        </a:spcAft>
        <a:defRPr sz="3600">
          <a:solidFill>
            <a:srgbClr val="FF0000"/>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lr>
          <a:srgbClr val="0000CC"/>
        </a:buClr>
        <a:buFont typeface="Arial" panose="020B0604020202020204" pitchFamily="34"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smtClean="0"/>
              <a:t>Click to edit Master title style</a:t>
            </a:r>
            <a:endParaRPr lang="en-US"/>
          </a:p>
        </p:txBody>
      </p:sp>
      <p:sp>
        <p:nvSpPr>
          <p:cNvPr id="7173"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fld id="{F3C6D492-4DD7-455D-99FC-4D48918836CC}" type="datetimeFigureOut">
              <a:rPr lang="en-US"/>
              <a:pPr>
                <a:defRPr/>
              </a:pPr>
              <a:t>10/1/2018</a:t>
            </a:fld>
            <a:endParaRPr lang="en-US" dirty="0"/>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en-US" dirty="0"/>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fld id="{57E7ECE8-9626-4FF2-864D-86A12A9A26D4}" type="slidenum">
              <a:rPr lang="en-US"/>
              <a:pPr>
                <a:defRPr/>
              </a:pPr>
              <a:t>‹#›</a:t>
            </a:fld>
            <a:endParaRPr lang="en-US" dirty="0"/>
          </a:p>
        </p:txBody>
      </p:sp>
    </p:spTree>
    <p:extLst>
      <p:ext uri="{BB962C8B-B14F-4D97-AF65-F5344CB8AC3E}">
        <p14:creationId xmlns:p14="http://schemas.microsoft.com/office/powerpoint/2010/main" val="268696994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anose="020B0503020204020204" pitchFamily="34" charset="0"/>
        </a:defRPr>
      </a:lvl2pPr>
      <a:lvl3pPr algn="l" rtl="0" eaLnBrk="0" fontAlgn="base" hangingPunct="0">
        <a:spcBef>
          <a:spcPct val="0"/>
        </a:spcBef>
        <a:spcAft>
          <a:spcPct val="0"/>
        </a:spcAft>
        <a:defRPr sz="4500" b="1">
          <a:solidFill>
            <a:srgbClr val="FFC800"/>
          </a:solidFill>
          <a:latin typeface="Corbel" panose="020B0503020204020204" pitchFamily="34" charset="0"/>
        </a:defRPr>
      </a:lvl3pPr>
      <a:lvl4pPr algn="l" rtl="0" eaLnBrk="0" fontAlgn="base" hangingPunct="0">
        <a:spcBef>
          <a:spcPct val="0"/>
        </a:spcBef>
        <a:spcAft>
          <a:spcPct val="0"/>
        </a:spcAft>
        <a:defRPr sz="4500" b="1">
          <a:solidFill>
            <a:srgbClr val="FFC800"/>
          </a:solidFill>
          <a:latin typeface="Corbel" panose="020B0503020204020204" pitchFamily="34" charset="0"/>
        </a:defRPr>
      </a:lvl4pPr>
      <a:lvl5pPr algn="l" rtl="0" eaLnBrk="0" fontAlgn="base" hangingPunct="0">
        <a:spcBef>
          <a:spcPct val="0"/>
        </a:spcBef>
        <a:spcAft>
          <a:spcPct val="0"/>
        </a:spcAft>
        <a:defRPr sz="4500" b="1">
          <a:solidFill>
            <a:srgbClr val="FFC800"/>
          </a:solidFill>
          <a:latin typeface="Corbel" panose="020B0503020204020204" pitchFamily="34" charset="0"/>
        </a:defRPr>
      </a:lvl5pPr>
      <a:lvl6pPr marL="457200" algn="l" rtl="0" fontAlgn="base">
        <a:spcBef>
          <a:spcPct val="0"/>
        </a:spcBef>
        <a:spcAft>
          <a:spcPct val="0"/>
        </a:spcAft>
        <a:defRPr sz="4500" b="1">
          <a:solidFill>
            <a:srgbClr val="FFC800"/>
          </a:solidFill>
          <a:latin typeface="Corbel" panose="020B0503020204020204" pitchFamily="34" charset="0"/>
        </a:defRPr>
      </a:lvl6pPr>
      <a:lvl7pPr marL="914400" algn="l" rtl="0" fontAlgn="base">
        <a:spcBef>
          <a:spcPct val="0"/>
        </a:spcBef>
        <a:spcAft>
          <a:spcPct val="0"/>
        </a:spcAft>
        <a:defRPr sz="4500" b="1">
          <a:solidFill>
            <a:srgbClr val="FFC800"/>
          </a:solidFill>
          <a:latin typeface="Corbel" panose="020B0503020204020204" pitchFamily="34" charset="0"/>
        </a:defRPr>
      </a:lvl7pPr>
      <a:lvl8pPr marL="1371600" algn="l" rtl="0" fontAlgn="base">
        <a:spcBef>
          <a:spcPct val="0"/>
        </a:spcBef>
        <a:spcAft>
          <a:spcPct val="0"/>
        </a:spcAft>
        <a:defRPr sz="4500" b="1">
          <a:solidFill>
            <a:srgbClr val="FFC800"/>
          </a:solidFill>
          <a:latin typeface="Corbel" panose="020B0503020204020204" pitchFamily="34" charset="0"/>
        </a:defRPr>
      </a:lvl8pPr>
      <a:lvl9pPr marL="1828800" algn="l" rtl="0" fontAlgn="base">
        <a:spcBef>
          <a:spcPct val="0"/>
        </a:spcBef>
        <a:spcAft>
          <a:spcPct val="0"/>
        </a:spcAft>
        <a:defRPr sz="4500" b="1">
          <a:solidFill>
            <a:srgbClr val="FFC800"/>
          </a:solidFill>
          <a:latin typeface="Corbel" panose="020B0503020204020204" pitchFamily="34" charset="0"/>
        </a:defRPr>
      </a:lvl9pPr>
      <a:extLst/>
    </p:titleStyle>
    <p:bodyStyle>
      <a:lvl1pPr marL="438150" indent="-319088" algn="l" rtl="0" eaLnBrk="0" fontAlgn="base" hangingPunct="0">
        <a:spcBef>
          <a:spcPct val="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mn-ea"/>
          <a:cs typeface="+mn-cs"/>
        </a:defRPr>
      </a:lvl1pPr>
      <a:lvl2pPr marL="730250" indent="-273050" algn="l" rtl="0" eaLnBrk="0" fontAlgn="base" hangingPunct="0">
        <a:spcBef>
          <a:spcPct val="20000"/>
        </a:spcBef>
        <a:spcAft>
          <a:spcPct val="0"/>
        </a:spcAft>
        <a:buClr>
          <a:schemeClr val="accent2"/>
        </a:buClr>
        <a:buSzPct val="90000"/>
        <a:buFont typeface="Wingdings" panose="05000000000000000000" pitchFamily="2" charset="2"/>
        <a:buChar char=""/>
        <a:defRPr sz="2800" kern="1200">
          <a:solidFill>
            <a:schemeClr val="tx1"/>
          </a:solidFill>
          <a:latin typeface="+mn-lt"/>
          <a:ea typeface="+mn-ea"/>
          <a:cs typeface="+mn-cs"/>
        </a:defRPr>
      </a:lvl2pPr>
      <a:lvl3pPr marL="995363" indent="-228600" algn="l" rtl="0" eaLnBrk="0" fontAlgn="base" hangingPunct="0">
        <a:spcBef>
          <a:spcPct val="20000"/>
        </a:spcBef>
        <a:spcAft>
          <a:spcPct val="0"/>
        </a:spcAft>
        <a:buClr>
          <a:srgbClr val="E66C7D"/>
        </a:buClr>
        <a:buFont typeface="Arial" panose="020B0604020202020204" pitchFamily="34" charset="0"/>
        <a:buChar char="▪"/>
        <a:defRPr sz="2400" kern="1200">
          <a:solidFill>
            <a:schemeClr val="tx1"/>
          </a:solidFill>
          <a:latin typeface="+mn-lt"/>
          <a:ea typeface="+mn-ea"/>
          <a:cs typeface="+mn-cs"/>
        </a:defRPr>
      </a:lvl3pPr>
      <a:lvl4pPr marL="1216025" indent="-182563" algn="l" rtl="0" eaLnBrk="0" fontAlgn="base" hangingPunct="0">
        <a:spcBef>
          <a:spcPct val="20000"/>
        </a:spcBef>
        <a:spcAft>
          <a:spcPct val="0"/>
        </a:spcAft>
        <a:buClr>
          <a:srgbClr val="6BB76D"/>
        </a:buClr>
        <a:buFont typeface="Arial" panose="020B0604020202020204" pitchFamily="34" charset="0"/>
        <a:buChar char="▪"/>
        <a:defRPr sz="2000" kern="1200">
          <a:solidFill>
            <a:schemeClr val="tx1"/>
          </a:solidFill>
          <a:latin typeface="+mn-lt"/>
          <a:ea typeface="+mn-ea"/>
          <a:cs typeface="+mn-cs"/>
        </a:defRPr>
      </a:lvl4pPr>
      <a:lvl5pPr marL="1425575" indent="-182563" algn="l" rtl="0" eaLnBrk="0" fontAlgn="base" hangingPunct="0">
        <a:spcBef>
          <a:spcPct val="20000"/>
        </a:spcBef>
        <a:spcAft>
          <a:spcPct val="0"/>
        </a:spcAft>
        <a:buClr>
          <a:srgbClr val="E88651"/>
        </a:buClr>
        <a:buFont typeface="Wingdings 3" panose="05040102010807070707"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758D74A5-E413-4BFB-9237-21BA9ED43BDD}" type="datetime1">
              <a:rPr lang="en-US" smtClean="0"/>
              <a:t>10/1/2018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r>
              <a:rPr lang="en-US" smtClean="0"/>
              <a:t>©2016 Pearson Education, Inc., Hoboken, NJ. All rights reserved.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22D58F13-B884-4489-983E-B4520426EAB5}" type="slidenum">
              <a:rPr lang="en-US" smtClean="0"/>
              <a:t>‹#›</a:t>
            </a:fld>
            <a:endParaRPr lang="en-US"/>
          </a:p>
        </p:txBody>
      </p:sp>
    </p:spTree>
    <p:extLst>
      <p:ext uri="{BB962C8B-B14F-4D97-AF65-F5344CB8AC3E}">
        <p14:creationId xmlns:p14="http://schemas.microsoft.com/office/powerpoint/2010/main" val="314241346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dt="0"/>
  <p:txStyles>
    <p:titleStyle>
      <a:lvl1pPr algn="ctr" defTabSz="914400" rtl="0" eaLnBrk="1" latinLnBrk="0" hangingPunct="1">
        <a:spcBef>
          <a:spcPct val="0"/>
        </a:spcBef>
        <a:buNone/>
        <a:defRPr sz="4400" b="0" i="0" u="none"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Cambria" panose="020405030504060302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DB88F-9D4A-4D47-AFF4-9F73B436CE0A}" type="datetime1">
              <a:rPr lang="en-US" smtClean="0"/>
              <a:t>10/1/2018</a:t>
            </a:fld>
            <a:endParaRPr lang="en-US"/>
          </a:p>
        </p:txBody>
      </p:sp>
      <p:sp>
        <p:nvSpPr>
          <p:cNvPr id="5" name="Footer Placeholder 4"/>
          <p:cNvSpPr>
            <a:spLocks noGrp="1"/>
          </p:cNvSpPr>
          <p:nvPr>
            <p:ph type="ftr" sz="quarter" idx="3"/>
          </p:nvPr>
        </p:nvSpPr>
        <p:spPr>
          <a:xfrm>
            <a:off x="2362200" y="6356350"/>
            <a:ext cx="4495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©2016 Pearson Education, Inc., Hoboken, NJ.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5C7F1-DA37-4ED5-BD71-1E8050852EEC}" type="slidenum">
              <a:rPr lang="en-US" smtClean="0"/>
              <a:t>‹#›</a:t>
            </a:fld>
            <a:endParaRPr lang="en-US"/>
          </a:p>
        </p:txBody>
      </p:sp>
    </p:spTree>
    <p:extLst>
      <p:ext uri="{BB962C8B-B14F-4D97-AF65-F5344CB8AC3E}">
        <p14:creationId xmlns:p14="http://schemas.microsoft.com/office/powerpoint/2010/main" val="344037749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hd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758D74A5-E413-4BFB-9237-21BA9ED43BDD}" type="datetime1">
              <a:rPr lang="en-US" smtClean="0"/>
              <a:t>10/1/2018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r>
              <a:rPr lang="en-US" smtClean="0"/>
              <a:t>©2016 Pearson Education, Inc., Hoboken, NJ. All rights reserved.</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22D58F13-B884-4489-983E-B4520426EAB5}" type="slidenum">
              <a:rPr lang="en-US" smtClean="0"/>
              <a:t>‹#›</a:t>
            </a:fld>
            <a:endParaRPr lang="en-US"/>
          </a:p>
        </p:txBody>
      </p:sp>
    </p:spTree>
    <p:extLst>
      <p:ext uri="{BB962C8B-B14F-4D97-AF65-F5344CB8AC3E}">
        <p14:creationId xmlns:p14="http://schemas.microsoft.com/office/powerpoint/2010/main" val="314738281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hf hdr="0" dt="0"/>
  <p:txStyles>
    <p:titleStyle>
      <a:lvl1pPr algn="ctr" defTabSz="914400" rtl="0" eaLnBrk="1" latinLnBrk="0" hangingPunct="1">
        <a:spcBef>
          <a:spcPct val="0"/>
        </a:spcBef>
        <a:buNone/>
        <a:defRPr sz="4400" b="0" i="0" u="none"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Cambria" panose="020405030504060302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763000" cy="685800"/>
          </a:xfrm>
        </p:spPr>
        <p:txBody>
          <a:bodyPr>
            <a:normAutofit/>
          </a:bodyPr>
          <a:lstStyle/>
          <a:p>
            <a:pPr algn="ctr"/>
            <a:r>
              <a:rPr lang="en-US" altLang="en-US" sz="3200" dirty="0"/>
              <a:t>CS 230 – Systems Programming</a:t>
            </a:r>
          </a:p>
        </p:txBody>
      </p:sp>
      <p:sp>
        <p:nvSpPr>
          <p:cNvPr id="3" name="Rectangle 2"/>
          <p:cNvSpPr/>
          <p:nvPr/>
        </p:nvSpPr>
        <p:spPr>
          <a:xfrm>
            <a:off x="1066800" y="3124200"/>
            <a:ext cx="7391400"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WK6-Day1: Functions in C</a:t>
            </a:r>
            <a:endPar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8242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3380E6"/>
                </a:solidFill>
                <a:latin typeface="Arial"/>
              </a:rPr>
              <a:t>Today</a:t>
            </a:r>
          </a:p>
        </p:txBody>
      </p:sp>
      <p:sp>
        <p:nvSpPr>
          <p:cNvPr id="13315" name="Text Placeholder 2"/>
          <p:cNvSpPr>
            <a:spLocks noGrp="1"/>
          </p:cNvSpPr>
          <p:nvPr>
            <p:ph type="body" idx="1"/>
          </p:nvPr>
        </p:nvSpPr>
        <p:spPr/>
        <p:txBody>
          <a:bodyPr>
            <a:normAutofit/>
          </a:bodyPr>
          <a:lstStyle/>
          <a:p>
            <a:pPr eaLnBrk="1" hangingPunct="1">
              <a:lnSpc>
                <a:spcPct val="90000"/>
              </a:lnSpc>
            </a:pPr>
            <a:r>
              <a:rPr lang="en-US" altLang="en-US" sz="3600" b="1" dirty="0" smtClean="0">
                <a:solidFill>
                  <a:srgbClr val="000000"/>
                </a:solidFill>
              </a:rPr>
              <a:t>Demo - Loops in C</a:t>
            </a:r>
            <a:endParaRPr lang="en-US" altLang="en-US" sz="3600" b="1" dirty="0">
              <a:solidFill>
                <a:srgbClr val="000000"/>
              </a:solidFill>
            </a:endParaRPr>
          </a:p>
        </p:txBody>
      </p:sp>
      <p:sp>
        <p:nvSpPr>
          <p:cNvPr id="3" name="Slide Number Placeholder 2"/>
          <p:cNvSpPr>
            <a:spLocks noGrp="1"/>
          </p:cNvSpPr>
          <p:nvPr>
            <p:ph type="sldNum" sz="quarter" idx="4294967295"/>
          </p:nvPr>
        </p:nvSpPr>
        <p:spPr>
          <a:xfrm>
            <a:off x="6553200" y="6356350"/>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01BD1F-65AF-428F-9666-6A35858789E8}" type="slidenum">
              <a:rPr kumimoji="0" lang="en-US" altLang="en-US" sz="1200" b="0" i="0" u="none" strike="noStrike" kern="1200" cap="none" spc="0" normalizeH="0" baseline="0" noProof="0" smtClean="0">
                <a:ln>
                  <a:noFill/>
                </a:ln>
                <a:solidFill>
                  <a:prstClr val="black">
                    <a:tint val="75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tint val="75000"/>
                </a:prstClr>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2195098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a:t>
            </a:r>
          </a:p>
        </p:txBody>
      </p:sp>
      <p:sp>
        <p:nvSpPr>
          <p:cNvPr id="3" name="Text Placeholder 2"/>
          <p:cNvSpPr>
            <a:spLocks noGrp="1"/>
          </p:cNvSpPr>
          <p:nvPr>
            <p:ph type="body" idx="1"/>
          </p:nvPr>
        </p:nvSpPr>
        <p:spPr/>
        <p:txBody>
          <a:bodyPr>
            <a:normAutofit fontScale="92500"/>
          </a:bodyPr>
          <a:lstStyle/>
          <a:p>
            <a:pPr marL="109537" indent="0" eaLnBrk="1" hangingPunct="1">
              <a:lnSpc>
                <a:spcPct val="80000"/>
              </a:lnSpc>
              <a:buFont typeface="Wingdings 3" panose="05040102010807070707" pitchFamily="18" charset="2"/>
              <a:buNone/>
              <a:defRPr/>
            </a:pPr>
            <a:r>
              <a:rPr lang="en-US" sz="2300" b="1" i="1" dirty="0" smtClean="0">
                <a:solidFill>
                  <a:srgbClr val="000000"/>
                </a:solidFill>
              </a:rPr>
              <a:t>Application: Compound-Interest Calculations</a:t>
            </a:r>
          </a:p>
          <a:p>
            <a:pPr eaLnBrk="1" hangingPunct="1">
              <a:lnSpc>
                <a:spcPct val="80000"/>
              </a:lnSpc>
              <a:defRPr/>
            </a:pPr>
            <a:r>
              <a:rPr lang="en-US" sz="2300" dirty="0" smtClean="0">
                <a:solidFill>
                  <a:srgbClr val="000000"/>
                </a:solidFill>
              </a:rPr>
              <a:t>Consider the following problem statement: </a:t>
            </a:r>
          </a:p>
          <a:p>
            <a:pPr lvl="1" eaLnBrk="1" hangingPunct="1">
              <a:lnSpc>
                <a:spcPct val="80000"/>
              </a:lnSpc>
              <a:defRPr/>
            </a:pPr>
            <a:r>
              <a:rPr lang="en-US" sz="2000" dirty="0" smtClean="0">
                <a:solidFill>
                  <a:srgbClr val="000000"/>
                </a:solidFill>
              </a:rPr>
              <a:t>A person invests $1000.00 in a savings account yielding 5% interest. Assuming that all interest is left on deposit in the account, calculate and print the amount of money in the account at the end of each year for 10 years. Use the following formula for determining these amounts:</a:t>
            </a:r>
          </a:p>
          <a:p>
            <a:pPr lvl="2" eaLnBrk="1" hangingPunct="1">
              <a:lnSpc>
                <a:spcPct val="80000"/>
              </a:lnSpc>
              <a:buFont typeface="Wingdings 2" panose="05020102010507070707" pitchFamily="18" charset="2"/>
              <a:buNone/>
              <a:defRPr/>
            </a:pPr>
            <a:r>
              <a:rPr lang="en-US" sz="1800" i="1" dirty="0" smtClean="0">
                <a:solidFill>
                  <a:srgbClr val="000000"/>
                </a:solidFill>
              </a:rPr>
              <a:t>	a = p(1 + r)</a:t>
            </a:r>
            <a:r>
              <a:rPr lang="en-US" sz="1800" i="1" baseline="30000" dirty="0" smtClean="0">
                <a:solidFill>
                  <a:srgbClr val="000000"/>
                </a:solidFill>
              </a:rPr>
              <a:t>n</a:t>
            </a:r>
          </a:p>
          <a:p>
            <a:pPr lvl="1" eaLnBrk="1" hangingPunct="1">
              <a:lnSpc>
                <a:spcPct val="80000"/>
              </a:lnSpc>
              <a:buFont typeface="Verdana" panose="020B0604030504040204" pitchFamily="34" charset="0"/>
              <a:buNone/>
              <a:defRPr/>
            </a:pPr>
            <a:r>
              <a:rPr lang="en-US" sz="2000" dirty="0" smtClean="0">
                <a:solidFill>
                  <a:srgbClr val="000000"/>
                </a:solidFill>
              </a:rPr>
              <a:t>	where</a:t>
            </a:r>
          </a:p>
          <a:p>
            <a:pPr lvl="2" eaLnBrk="1" hangingPunct="1">
              <a:lnSpc>
                <a:spcPct val="80000"/>
              </a:lnSpc>
              <a:buFont typeface="Wingdings 2" panose="05020102010507070707" pitchFamily="18" charset="2"/>
              <a:buNone/>
              <a:defRPr/>
            </a:pPr>
            <a:r>
              <a:rPr lang="en-US" sz="1800" dirty="0" smtClean="0">
                <a:solidFill>
                  <a:srgbClr val="000000"/>
                </a:solidFill>
              </a:rPr>
              <a:t>	p is the original amount invested (i.e., the principal)</a:t>
            </a:r>
            <a:br>
              <a:rPr lang="en-US" sz="1800" dirty="0" smtClean="0">
                <a:solidFill>
                  <a:srgbClr val="000000"/>
                </a:solidFill>
              </a:rPr>
            </a:br>
            <a:r>
              <a:rPr lang="en-US" sz="1800" dirty="0" smtClean="0">
                <a:solidFill>
                  <a:srgbClr val="000000"/>
                </a:solidFill>
              </a:rPr>
              <a:t>r is the annual interest rate</a:t>
            </a:r>
            <a:br>
              <a:rPr lang="en-US" sz="1800" dirty="0" smtClean="0">
                <a:solidFill>
                  <a:srgbClr val="000000"/>
                </a:solidFill>
              </a:rPr>
            </a:br>
            <a:r>
              <a:rPr lang="en-US" sz="1800" dirty="0" smtClean="0">
                <a:solidFill>
                  <a:srgbClr val="000000"/>
                </a:solidFill>
              </a:rPr>
              <a:t>n is the number of years</a:t>
            </a:r>
            <a:br>
              <a:rPr lang="en-US" sz="1800" dirty="0" smtClean="0">
                <a:solidFill>
                  <a:srgbClr val="000000"/>
                </a:solidFill>
              </a:rPr>
            </a:br>
            <a:r>
              <a:rPr lang="en-US" sz="1800" dirty="0" smtClean="0">
                <a:solidFill>
                  <a:srgbClr val="000000"/>
                </a:solidFill>
              </a:rPr>
              <a:t>a is the amount on deposit at the end of the n</a:t>
            </a:r>
            <a:r>
              <a:rPr lang="en-US" sz="1800" baseline="30000" dirty="0" smtClean="0">
                <a:solidFill>
                  <a:srgbClr val="000000"/>
                </a:solidFill>
              </a:rPr>
              <a:t>th</a:t>
            </a:r>
            <a:r>
              <a:rPr lang="en-US" sz="1800" dirty="0" smtClean="0">
                <a:solidFill>
                  <a:srgbClr val="000000"/>
                </a:solidFill>
              </a:rPr>
              <a:t> year.</a:t>
            </a:r>
          </a:p>
          <a:p>
            <a:pPr eaLnBrk="1" hangingPunct="1">
              <a:lnSpc>
                <a:spcPct val="80000"/>
              </a:lnSpc>
              <a:defRPr/>
            </a:pPr>
            <a:r>
              <a:rPr lang="en-US" sz="2300" dirty="0" smtClean="0">
                <a:solidFill>
                  <a:srgbClr val="000000"/>
                </a:solidFill>
              </a:rPr>
              <a:t>This problem involves a loop that performs the indicated calculation for each of the 10 years the money remains on deposit.</a:t>
            </a:r>
          </a:p>
          <a:p>
            <a:pPr eaLnBrk="1" hangingPunct="1">
              <a:lnSpc>
                <a:spcPct val="80000"/>
              </a:lnSpc>
              <a:defRPr/>
            </a:pPr>
            <a:r>
              <a:rPr lang="en-US" sz="2300" dirty="0" smtClean="0">
                <a:solidFill>
                  <a:srgbClr val="000000"/>
                </a:solidFill>
              </a:rPr>
              <a:t>The solution is shown in Fig. 4.6.</a:t>
            </a:r>
          </a:p>
          <a:p>
            <a:pPr eaLnBrk="1" hangingPunct="1">
              <a:lnSpc>
                <a:spcPct val="80000"/>
              </a:lnSpc>
              <a:defRPr/>
            </a:pPr>
            <a:r>
              <a:rPr lang="en-US" sz="2300" dirty="0" smtClean="0">
                <a:solidFill>
                  <a:srgbClr val="000000"/>
                </a:solidFill>
              </a:rPr>
              <a:t>-</a:t>
            </a:r>
            <a:r>
              <a:rPr lang="en-US" sz="2300" dirty="0" err="1" smtClean="0">
                <a:solidFill>
                  <a:srgbClr val="000000"/>
                </a:solidFill>
              </a:rPr>
              <a:t>gcc</a:t>
            </a:r>
            <a:r>
              <a:rPr lang="en-US" sz="2300" dirty="0" smtClean="0">
                <a:solidFill>
                  <a:srgbClr val="000000"/>
                </a:solidFill>
              </a:rPr>
              <a:t> –o filename </a:t>
            </a:r>
            <a:r>
              <a:rPr lang="en-US" sz="2300" dirty="0" err="1" smtClean="0">
                <a:solidFill>
                  <a:srgbClr val="000000"/>
                </a:solidFill>
              </a:rPr>
              <a:t>filename.c</a:t>
            </a:r>
            <a:r>
              <a:rPr lang="en-US" sz="2300" dirty="0" smtClean="0">
                <a:solidFill>
                  <a:srgbClr val="000000"/>
                </a:solidFill>
              </a:rPr>
              <a:t> –lm  (lm – for math </a:t>
            </a:r>
            <a:r>
              <a:rPr lang="en-US" sz="2300" dirty="0" err="1" smtClean="0">
                <a:solidFill>
                  <a:srgbClr val="000000"/>
                </a:solidFill>
              </a:rPr>
              <a:t>libarary</a:t>
            </a:r>
            <a:r>
              <a:rPr lang="en-US" sz="2300" smtClean="0">
                <a:solidFill>
                  <a:srgbClr val="000000"/>
                </a:solidFill>
              </a:rPr>
              <a:t>)</a:t>
            </a:r>
            <a:endParaRPr lang="en-US" sz="2300" dirty="0" smtClean="0">
              <a:solidFill>
                <a:srgbClr val="00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01BD1F-65AF-428F-9666-6A35858789E8}" type="slidenum">
              <a:rPr kumimoji="0" lang="en-US" altLang="en-US" sz="1200" b="0" i="0" u="none" strike="noStrike" kern="1200" cap="none" spc="0" normalizeH="0" baseline="0" noProof="0" smtClean="0">
                <a:ln>
                  <a:noFill/>
                </a:ln>
                <a:solidFill>
                  <a:prstClr val="black">
                    <a:tint val="75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tint val="75000"/>
                </a:prstClr>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1329213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D58F13-B884-4489-983E-B4520426EAB5}" type="slidenum">
              <a:rPr kumimoji="0" lang="en-US" sz="1200" b="0" i="0" u="none" strike="noStrike" kern="1200" cap="none" spc="0" normalizeH="0" baseline="0" noProof="0" smtClean="0">
                <a:ln>
                  <a:noFill/>
                </a:ln>
                <a:solidFill>
                  <a:prstClr val="black">
                    <a:tint val="75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34383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D58F13-B884-4489-983E-B4520426EAB5}" type="slidenum">
              <a:rPr kumimoji="0" lang="en-US" sz="1200" b="0" i="0" u="none" strike="noStrike" kern="1200" cap="none" spc="0" normalizeH="0" baseline="0" noProof="0" smtClean="0">
                <a:ln>
                  <a:noFill/>
                </a:ln>
                <a:solidFill>
                  <a:prstClr val="black">
                    <a:tint val="75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5682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763000" cy="685800"/>
          </a:xfrm>
        </p:spPr>
        <p:txBody>
          <a:bodyPr>
            <a:noAutofit/>
          </a:bodyPr>
          <a:lstStyle/>
          <a:p>
            <a:pPr algn="ctr"/>
            <a:r>
              <a:rPr lang="en-US" altLang="en-US" sz="4000" dirty="0" smtClean="0">
                <a:latin typeface="Arial Black" panose="020B0A04020102020204" pitchFamily="34" charset="0"/>
              </a:rPr>
              <a:t>AGENDA</a:t>
            </a:r>
            <a:endParaRPr lang="en-US" altLang="en-US" sz="4000" dirty="0">
              <a:latin typeface="Arial Black" panose="020B0A04020102020204" pitchFamily="34" charset="0"/>
            </a:endParaRPr>
          </a:p>
        </p:txBody>
      </p:sp>
      <p:sp>
        <p:nvSpPr>
          <p:cNvPr id="5" name="Rectangle 3"/>
          <p:cNvSpPr txBox="1">
            <a:spLocks noChangeArrowheads="1"/>
          </p:cNvSpPr>
          <p:nvPr/>
        </p:nvSpPr>
        <p:spPr bwMode="auto">
          <a:xfrm>
            <a:off x="70556" y="1447800"/>
            <a:ext cx="892104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39725" indent="-238125" algn="l" rtl="0" eaLnBrk="0" fontAlgn="base" hangingPunct="0">
              <a:spcBef>
                <a:spcPts val="275"/>
              </a:spcBef>
              <a:spcAft>
                <a:spcPts val="563"/>
              </a:spcAft>
              <a:buClr>
                <a:srgbClr val="0070C0"/>
              </a:buClr>
              <a:buFont typeface="Wingdings" panose="05000000000000000000" pitchFamily="2" charset="2"/>
              <a:buChar char="§"/>
              <a:defRPr sz="2600" kern="1200">
                <a:solidFill>
                  <a:schemeClr val="tx1"/>
                </a:solidFill>
                <a:latin typeface="+mn-lt"/>
                <a:ea typeface="+mn-ea"/>
                <a:cs typeface="+mn-cs"/>
              </a:defRPr>
            </a:lvl1pPr>
            <a:lvl2pPr marL="612775" indent="-228600" algn="l" rtl="0" eaLnBrk="0" fontAlgn="base" hangingPunct="0">
              <a:spcBef>
                <a:spcPts val="275"/>
              </a:spcBef>
              <a:spcAft>
                <a:spcPts val="563"/>
              </a:spcAft>
              <a:buClr>
                <a:srgbClr val="0070C0"/>
              </a:buClr>
              <a:buFont typeface="Wingdings" panose="05000000000000000000" pitchFamily="2" charset="2"/>
              <a:buChar char="§"/>
              <a:defRPr sz="2400" kern="1200">
                <a:solidFill>
                  <a:schemeClr val="tx1"/>
                </a:solidFill>
                <a:latin typeface="+mn-lt"/>
                <a:ea typeface="+mn-ea"/>
                <a:cs typeface="+mn-cs"/>
              </a:defRPr>
            </a:lvl2pPr>
            <a:lvl3pPr marL="860425" indent="-203200" algn="l" rtl="0" eaLnBrk="0" fontAlgn="base" hangingPunct="0">
              <a:spcBef>
                <a:spcPts val="275"/>
              </a:spcBef>
              <a:spcAft>
                <a:spcPts val="563"/>
              </a:spcAft>
              <a:buClr>
                <a:srgbClr val="0070C0"/>
              </a:buClr>
              <a:buFont typeface="Wingdings" panose="05000000000000000000" pitchFamily="2" charset="2"/>
              <a:buChar char="§"/>
              <a:defRPr sz="2200" kern="1200">
                <a:solidFill>
                  <a:schemeClr val="tx1"/>
                </a:solidFill>
                <a:latin typeface="+mn-lt"/>
                <a:ea typeface="+mn-ea"/>
                <a:cs typeface="+mn-cs"/>
              </a:defRPr>
            </a:lvl3pPr>
            <a:lvl4pPr marL="1100138" indent="-185738" algn="l" rtl="0" eaLnBrk="0" fontAlgn="base" hangingPunct="0">
              <a:spcBef>
                <a:spcPts val="275"/>
              </a:spcBef>
              <a:spcAft>
                <a:spcPts val="563"/>
              </a:spcAft>
              <a:buClr>
                <a:srgbClr val="0070C0"/>
              </a:buClr>
              <a:buFont typeface="Wingdings" panose="05000000000000000000" pitchFamily="2" charset="2"/>
              <a:buChar char="§"/>
              <a:defRPr sz="2000" kern="1200">
                <a:solidFill>
                  <a:schemeClr val="tx1"/>
                </a:solidFill>
                <a:latin typeface="+mn-lt"/>
                <a:ea typeface="+mn-ea"/>
                <a:cs typeface="+mn-cs"/>
              </a:defRPr>
            </a:lvl4pPr>
            <a:lvl5pPr marL="1295400" indent="-169863" algn="l" rtl="0" eaLnBrk="0" fontAlgn="base" hangingPunct="0">
              <a:spcBef>
                <a:spcPts val="275"/>
              </a:spcBef>
              <a:spcAft>
                <a:spcPts val="563"/>
              </a:spcAft>
              <a:buClr>
                <a:srgbClr val="0070C0"/>
              </a:buClr>
              <a:buFont typeface="Wingdings" panose="05000000000000000000" pitchFamily="2" charset="2"/>
              <a:buChar char="§"/>
              <a:defRPr kern="1200">
                <a:solidFill>
                  <a:schemeClr val="tx1"/>
                </a:solidFill>
                <a:latin typeface="+mn-lt"/>
                <a:ea typeface="+mn-ea"/>
                <a:cs typeface="+mn-cs"/>
              </a:defRPr>
            </a:lvl5pPr>
            <a:lvl6pPr marL="1502001" indent="-170682" algn="l" rtl="0" eaLnBrk="1" latinLnBrk="0" hangingPunct="1">
              <a:spcBef>
                <a:spcPts val="280"/>
              </a:spcBef>
              <a:buClr>
                <a:schemeClr val="accent3"/>
              </a:buClr>
              <a:buFont typeface="Georgia"/>
              <a:buChar char="▫"/>
              <a:defRPr kumimoji="0" sz="1680" kern="1200">
                <a:solidFill>
                  <a:schemeClr val="accent3"/>
                </a:solidFill>
                <a:latin typeface="+mn-lt"/>
                <a:ea typeface="+mn-ea"/>
                <a:cs typeface="+mn-cs"/>
              </a:defRPr>
            </a:lvl6pPr>
            <a:lvl7pPr marL="1706819" indent="-170682" algn="l" rtl="0" eaLnBrk="1" latinLnBrk="0" hangingPunct="1">
              <a:spcBef>
                <a:spcPts val="280"/>
              </a:spcBef>
              <a:buClr>
                <a:schemeClr val="accent3"/>
              </a:buClr>
              <a:buFont typeface="Georgia"/>
              <a:buChar char="▫"/>
              <a:defRPr kumimoji="0" sz="1493" kern="1200">
                <a:solidFill>
                  <a:schemeClr val="accent3"/>
                </a:solidFill>
                <a:latin typeface="+mn-lt"/>
                <a:ea typeface="+mn-ea"/>
                <a:cs typeface="+mn-cs"/>
              </a:defRPr>
            </a:lvl7pPr>
            <a:lvl8pPr marL="1894569" indent="-170682" algn="l" rtl="0" eaLnBrk="1" latinLnBrk="0" hangingPunct="1">
              <a:spcBef>
                <a:spcPts val="280"/>
              </a:spcBef>
              <a:buClr>
                <a:schemeClr val="accent3"/>
              </a:buClr>
              <a:buFont typeface="Georgia"/>
              <a:buChar char="◦"/>
              <a:defRPr kumimoji="0" sz="1400" kern="1200">
                <a:solidFill>
                  <a:schemeClr val="accent3"/>
                </a:solidFill>
                <a:latin typeface="+mn-lt"/>
                <a:ea typeface="+mn-ea"/>
                <a:cs typeface="+mn-cs"/>
              </a:defRPr>
            </a:lvl8pPr>
            <a:lvl9pPr marL="2090853" indent="-170682" algn="l" rtl="0" eaLnBrk="1" latinLnBrk="0" hangingPunct="1">
              <a:spcBef>
                <a:spcPts val="280"/>
              </a:spcBef>
              <a:buClr>
                <a:schemeClr val="accent3"/>
              </a:buClr>
              <a:buFont typeface="Georgia"/>
              <a:buChar char="◦"/>
              <a:defRPr kumimoji="0" sz="1307" kern="1200" baseline="0">
                <a:solidFill>
                  <a:schemeClr val="accent3"/>
                </a:solidFill>
                <a:latin typeface="+mn-lt"/>
                <a:ea typeface="+mn-ea"/>
                <a:cs typeface="+mn-cs"/>
              </a:defRPr>
            </a:lvl9pPr>
          </a:lstStyle>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Prayer</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2 </a:t>
            </a:r>
            <a:r>
              <a:rPr kumimoji="0" lang="en-CA" altLang="en-US" sz="4200" b="1" i="0" u="none" strike="noStrike" kern="1200" cap="none" spc="0" normalizeH="0" baseline="0" noProof="0" dirty="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 </a:t>
            </a: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0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3–Due–Monday-10/8/18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28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Quiz–Selection/Loops-Wednesday, 10/3/18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Review-Loops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Functions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101600" marR="0" lvl="0"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612775" marR="0" lvl="1"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74650" marR="0" lvl="1"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32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82245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eaLnBrk="1" fontAlgn="auto" hangingPunct="1">
              <a:spcAft>
                <a:spcPts val="0"/>
              </a:spcAft>
              <a:defRPr/>
            </a:pPr>
            <a:r>
              <a:rPr lang="en-US" dirty="0" smtClean="0">
                <a:solidFill>
                  <a:srgbClr val="24B5A1"/>
                </a:solidFill>
                <a:latin typeface="Arial"/>
              </a:rPr>
              <a:t>  </a:t>
            </a:r>
            <a:r>
              <a:rPr lang="en-US" dirty="0" smtClean="0">
                <a:latin typeface="Arial Black" panose="020B0A04020102020204" pitchFamily="34" charset="0"/>
              </a:rPr>
              <a:t>Introduction</a:t>
            </a:r>
          </a:p>
        </p:txBody>
      </p:sp>
      <p:sp>
        <p:nvSpPr>
          <p:cNvPr id="13315" name="Text Placeholder 2"/>
          <p:cNvSpPr>
            <a:spLocks noGrp="1"/>
          </p:cNvSpPr>
          <p:nvPr>
            <p:ph type="body" idx="1"/>
          </p:nvPr>
        </p:nvSpPr>
        <p:spPr>
          <a:xfrm>
            <a:off x="304800" y="1143000"/>
            <a:ext cx="8610600" cy="5105400"/>
          </a:xfrm>
        </p:spPr>
        <p:txBody>
          <a:bodyPr>
            <a:normAutofit fontScale="85000" lnSpcReduction="20000"/>
          </a:bodyPr>
          <a:lstStyle/>
          <a:p>
            <a:pPr eaLnBrk="1" hangingPunct="1">
              <a:lnSpc>
                <a:spcPct val="90000"/>
              </a:lnSpc>
            </a:pPr>
            <a:r>
              <a:rPr lang="en-US" altLang="en-US" dirty="0" smtClean="0">
                <a:solidFill>
                  <a:srgbClr val="000000"/>
                </a:solidFill>
                <a:latin typeface="Arial Black" panose="020B0A04020102020204" pitchFamily="34" charset="0"/>
              </a:rPr>
              <a:t>Most computer programs that solve real-world problems are much larger than the programs presented in the first few weeks. </a:t>
            </a:r>
          </a:p>
          <a:p>
            <a:pPr eaLnBrk="1" hangingPunct="1">
              <a:lnSpc>
                <a:spcPct val="90000"/>
              </a:lnSpc>
            </a:pPr>
            <a:r>
              <a:rPr lang="en-US" altLang="en-US" dirty="0" smtClean="0">
                <a:solidFill>
                  <a:srgbClr val="000000"/>
                </a:solidFill>
                <a:latin typeface="Arial Black" panose="020B0A04020102020204" pitchFamily="34" charset="0"/>
              </a:rPr>
              <a:t>Experience has shown that the best way to develop and maintain a large program is to construct it from smaller pieces, each of which is more manageable than the original program. </a:t>
            </a:r>
          </a:p>
          <a:p>
            <a:pPr eaLnBrk="1" hangingPunct="1">
              <a:lnSpc>
                <a:spcPct val="90000"/>
              </a:lnSpc>
            </a:pPr>
            <a:r>
              <a:rPr lang="en-US" altLang="en-US" dirty="0" smtClean="0">
                <a:solidFill>
                  <a:srgbClr val="000000"/>
                </a:solidFill>
                <a:latin typeface="Arial Black" panose="020B0A04020102020204" pitchFamily="34" charset="0"/>
              </a:rPr>
              <a:t>This technique is called </a:t>
            </a:r>
            <a:r>
              <a:rPr lang="en-US" altLang="en-US" dirty="0" smtClean="0">
                <a:solidFill>
                  <a:srgbClr val="0000FF"/>
                </a:solidFill>
                <a:latin typeface="Arial Black" panose="020B0A04020102020204" pitchFamily="34" charset="0"/>
              </a:rPr>
              <a:t>divide and conquer</a:t>
            </a:r>
            <a:r>
              <a:rPr lang="en-US" altLang="en-US" dirty="0" smtClean="0">
                <a:solidFill>
                  <a:srgbClr val="000000"/>
                </a:solidFill>
                <a:latin typeface="Arial Black" panose="020B0A04020102020204" pitchFamily="34" charset="0"/>
              </a:rPr>
              <a:t>. </a:t>
            </a:r>
          </a:p>
          <a:p>
            <a:pPr eaLnBrk="1" hangingPunct="1">
              <a:lnSpc>
                <a:spcPct val="90000"/>
              </a:lnSpc>
            </a:pPr>
            <a:r>
              <a:rPr lang="en-US" altLang="en-US" dirty="0" smtClean="0">
                <a:solidFill>
                  <a:srgbClr val="000000"/>
                </a:solidFill>
                <a:latin typeface="Arial Black" panose="020B0A04020102020204" pitchFamily="34" charset="0"/>
              </a:rPr>
              <a:t>This lesson we learn some key features of the C language that facilitate the design, implementation, operation and maintenance of large programs.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706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696200" cy="792162"/>
          </a:xfrm>
        </p:spPr>
        <p:txBody>
          <a:bodyPr/>
          <a:lstStyle/>
          <a:p>
            <a:pPr eaLnBrk="1" fontAlgn="auto" hangingPunct="1">
              <a:spcAft>
                <a:spcPts val="0"/>
              </a:spcAft>
              <a:defRPr/>
            </a:pPr>
            <a:r>
              <a:rPr lang="en-US" dirty="0" smtClean="0">
                <a:latin typeface="Arial Black" panose="020B0A04020102020204" pitchFamily="34" charset="0"/>
              </a:rPr>
              <a:t>Modularizing Programs in C </a:t>
            </a:r>
          </a:p>
        </p:txBody>
      </p:sp>
      <p:sp>
        <p:nvSpPr>
          <p:cNvPr id="14339" name="Text Placeholder 2"/>
          <p:cNvSpPr>
            <a:spLocks noGrp="1"/>
          </p:cNvSpPr>
          <p:nvPr>
            <p:ph type="body" idx="1"/>
          </p:nvPr>
        </p:nvSpPr>
        <p:spPr>
          <a:xfrm>
            <a:off x="457200" y="1219200"/>
            <a:ext cx="8229600" cy="5137150"/>
          </a:xfrm>
        </p:spPr>
        <p:txBody>
          <a:bodyPr>
            <a:normAutofit fontScale="92500" lnSpcReduction="20000"/>
          </a:bodyPr>
          <a:lstStyle/>
          <a:p>
            <a:pPr eaLnBrk="1" hangingPunct="1"/>
            <a:r>
              <a:rPr lang="en-US" altLang="en-US" dirty="0" smtClean="0">
                <a:solidFill>
                  <a:srgbClr val="0000FF"/>
                </a:solidFill>
                <a:latin typeface="Arial Black" panose="020B0A04020102020204" pitchFamily="34" charset="0"/>
              </a:rPr>
              <a:t>Functions</a:t>
            </a:r>
            <a:r>
              <a:rPr lang="en-US" altLang="en-US" dirty="0" smtClean="0">
                <a:solidFill>
                  <a:srgbClr val="000000"/>
                </a:solidFill>
                <a:latin typeface="Arial Black" panose="020B0A04020102020204" pitchFamily="34" charset="0"/>
              </a:rPr>
              <a:t> are used to modularize programs </a:t>
            </a:r>
          </a:p>
          <a:p>
            <a:pPr eaLnBrk="1" hangingPunct="1"/>
            <a:r>
              <a:rPr lang="en-US" altLang="en-US" dirty="0" smtClean="0">
                <a:solidFill>
                  <a:srgbClr val="000000"/>
                </a:solidFill>
                <a:latin typeface="Arial Black" panose="020B0A04020102020204" pitchFamily="34" charset="0"/>
              </a:rPr>
              <a:t>C programs are typically written by combining new functions you write with </a:t>
            </a:r>
            <a:r>
              <a:rPr lang="en-US" altLang="en-US" i="1" dirty="0" smtClean="0">
                <a:solidFill>
                  <a:srgbClr val="000000"/>
                </a:solidFill>
                <a:latin typeface="Arial Black" panose="020B0A04020102020204" pitchFamily="34" charset="0"/>
              </a:rPr>
              <a:t>prepackaged</a:t>
            </a:r>
            <a:r>
              <a:rPr lang="en-US" altLang="en-US" dirty="0" smtClean="0">
                <a:solidFill>
                  <a:srgbClr val="000000"/>
                </a:solidFill>
                <a:latin typeface="Arial Black" panose="020B0A04020102020204" pitchFamily="34" charset="0"/>
              </a:rPr>
              <a:t> functions available in the </a:t>
            </a:r>
            <a:r>
              <a:rPr lang="en-US" altLang="en-US" dirty="0" smtClean="0">
                <a:solidFill>
                  <a:srgbClr val="0000FF"/>
                </a:solidFill>
                <a:latin typeface="Arial Black" panose="020B0A04020102020204" pitchFamily="34" charset="0"/>
              </a:rPr>
              <a:t>C standard library</a:t>
            </a:r>
            <a:r>
              <a:rPr lang="en-US" altLang="en-US" dirty="0" smtClean="0">
                <a:solidFill>
                  <a:srgbClr val="000000"/>
                </a:solidFill>
                <a:latin typeface="Arial Black" panose="020B0A04020102020204" pitchFamily="34" charset="0"/>
              </a:rPr>
              <a:t>. </a:t>
            </a:r>
          </a:p>
          <a:p>
            <a:pPr eaLnBrk="1" hangingPunct="1"/>
            <a:r>
              <a:rPr lang="en-US" altLang="en-US" dirty="0" smtClean="0">
                <a:solidFill>
                  <a:srgbClr val="000000"/>
                </a:solidFill>
                <a:latin typeface="Arial Black" panose="020B0A04020102020204" pitchFamily="34" charset="0"/>
              </a:rPr>
              <a:t>The C standard library provides a rich collection of functions for performing common </a:t>
            </a:r>
            <a:r>
              <a:rPr lang="en-US" altLang="en-US" i="1" dirty="0" smtClean="0">
                <a:solidFill>
                  <a:srgbClr val="000000"/>
                </a:solidFill>
                <a:latin typeface="Arial Black" panose="020B0A04020102020204" pitchFamily="34" charset="0"/>
              </a:rPr>
              <a:t>mathematical calculations, string manipulations, character manipulations, input/output</a:t>
            </a:r>
            <a:r>
              <a:rPr lang="en-US" altLang="en-US" dirty="0" smtClean="0">
                <a:solidFill>
                  <a:srgbClr val="000000"/>
                </a:solidFill>
                <a:latin typeface="Arial Black" panose="020B0A04020102020204" pitchFamily="34" charset="0"/>
              </a:rPr>
              <a:t>, and many other useful operations.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504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defRPr/>
            </a:pPr>
            <a:r>
              <a:rPr lang="en-US" dirty="0" smtClean="0">
                <a:latin typeface="Arial Black" panose="020B0A04020102020204" pitchFamily="34" charset="0"/>
              </a:rPr>
              <a:t>Modularizing </a:t>
            </a:r>
            <a:r>
              <a:rPr lang="en-US" dirty="0">
                <a:latin typeface="Arial Black" panose="020B0A04020102020204" pitchFamily="34" charset="0"/>
              </a:rPr>
              <a:t>Programs </a:t>
            </a:r>
            <a:r>
              <a:rPr lang="en-US" dirty="0" smtClean="0">
                <a:latin typeface="Arial Black" panose="020B0A04020102020204" pitchFamily="34" charset="0"/>
              </a:rPr>
              <a:t>in C (Cont.) </a:t>
            </a:r>
          </a:p>
        </p:txBody>
      </p:sp>
      <p:sp>
        <p:nvSpPr>
          <p:cNvPr id="18435" name="Text Placeholder 2"/>
          <p:cNvSpPr>
            <a:spLocks noGrp="1"/>
          </p:cNvSpPr>
          <p:nvPr>
            <p:ph type="body" idx="1"/>
          </p:nvPr>
        </p:nvSpPr>
        <p:spPr>
          <a:xfrm>
            <a:off x="304800" y="990600"/>
            <a:ext cx="8610600" cy="5135563"/>
          </a:xfrm>
        </p:spPr>
        <p:txBody>
          <a:bodyPr>
            <a:normAutofit fontScale="92500" lnSpcReduction="10000"/>
          </a:bodyPr>
          <a:lstStyle/>
          <a:p>
            <a:pPr eaLnBrk="1" hangingPunct="1"/>
            <a:r>
              <a:rPr lang="en-US" altLang="en-US" sz="2500" dirty="0" smtClean="0">
                <a:latin typeface="Arial Black" panose="020B0A04020102020204" pitchFamily="34" charset="0"/>
              </a:rPr>
              <a:t>The functions printf, </a:t>
            </a:r>
            <a:r>
              <a:rPr lang="en-US" altLang="en-US" sz="2500" dirty="0" err="1" smtClean="0">
                <a:latin typeface="Arial Black" panose="020B0A04020102020204" pitchFamily="34" charset="0"/>
              </a:rPr>
              <a:t>scanf</a:t>
            </a:r>
            <a:r>
              <a:rPr lang="en-US" altLang="en-US" sz="2500" dirty="0" smtClean="0">
                <a:latin typeface="Arial Black" panose="020B0A04020102020204" pitchFamily="34" charset="0"/>
              </a:rPr>
              <a:t> and pow that we’ve used in previous lessons are standard library functions.</a:t>
            </a:r>
          </a:p>
          <a:p>
            <a:pPr eaLnBrk="1" hangingPunct="1"/>
            <a:r>
              <a:rPr lang="en-US" altLang="en-US" sz="2500" dirty="0" smtClean="0">
                <a:latin typeface="Arial Black" panose="020B0A04020102020204" pitchFamily="34" charset="0"/>
              </a:rPr>
              <a:t>You can write your own functions to define  tasks that may be used at many points in a program. </a:t>
            </a:r>
          </a:p>
          <a:p>
            <a:pPr eaLnBrk="1" hangingPunct="1"/>
            <a:r>
              <a:rPr lang="en-US" altLang="en-US" sz="2500" dirty="0" smtClean="0">
                <a:latin typeface="Arial Black" panose="020B0A04020102020204" pitchFamily="34" charset="0"/>
              </a:rPr>
              <a:t>These are sometimes referred to as </a:t>
            </a:r>
            <a:r>
              <a:rPr lang="en-US" altLang="en-US" sz="2500" dirty="0" smtClean="0">
                <a:solidFill>
                  <a:srgbClr val="0070C0"/>
                </a:solidFill>
                <a:latin typeface="Arial Black" panose="020B0A04020102020204" pitchFamily="34" charset="0"/>
              </a:rPr>
              <a:t>programmer-defined functions. </a:t>
            </a:r>
          </a:p>
          <a:p>
            <a:pPr eaLnBrk="1" hangingPunct="1"/>
            <a:r>
              <a:rPr lang="en-US" altLang="en-US" sz="2500" dirty="0" smtClean="0">
                <a:latin typeface="Arial Black" panose="020B0A04020102020204" pitchFamily="34" charset="0"/>
              </a:rPr>
              <a:t>The  statements defining the function are written only once, and the statements are hidden from other functions. </a:t>
            </a:r>
          </a:p>
          <a:p>
            <a:pPr eaLnBrk="1" hangingPunct="1"/>
            <a:r>
              <a:rPr lang="en-US" altLang="en-US" sz="2500" dirty="0" smtClean="0">
                <a:latin typeface="Arial Black" panose="020B0A04020102020204" pitchFamily="34" charset="0"/>
              </a:rPr>
              <a:t>Functions are invoked by a function call, which specifies the function name and provides information (as arguments) that the called function needs to perform its designated task.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0437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309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defRPr/>
            </a:pPr>
            <a:r>
              <a:rPr lang="en-US" dirty="0" smtClean="0">
                <a:latin typeface="Arial Black" panose="020B0A04020102020204" pitchFamily="34" charset="0"/>
              </a:rPr>
              <a:t>Modularizing </a:t>
            </a:r>
            <a:r>
              <a:rPr lang="en-US" dirty="0">
                <a:latin typeface="Arial Black" panose="020B0A04020102020204" pitchFamily="34" charset="0"/>
              </a:rPr>
              <a:t>Programs </a:t>
            </a:r>
            <a:r>
              <a:rPr lang="en-US" dirty="0" smtClean="0">
                <a:latin typeface="Arial Black" panose="020B0A04020102020204" pitchFamily="34" charset="0"/>
              </a:rPr>
              <a:t>in C (Cont.) </a:t>
            </a:r>
          </a:p>
        </p:txBody>
      </p:sp>
      <p:sp>
        <p:nvSpPr>
          <p:cNvPr id="20483" name="Text Placeholder 2"/>
          <p:cNvSpPr>
            <a:spLocks noGrp="1"/>
          </p:cNvSpPr>
          <p:nvPr>
            <p:ph type="body" idx="1"/>
          </p:nvPr>
        </p:nvSpPr>
        <p:spPr>
          <a:xfrm>
            <a:off x="457200" y="914400"/>
            <a:ext cx="8229600" cy="5211763"/>
          </a:xfrm>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worker may call other worker functions, and the boss will be unaware of this. </a:t>
            </a:r>
          </a:p>
          <a:p>
            <a:pPr eaLnBrk="1" hangingPunct="1"/>
            <a:r>
              <a:rPr lang="en-US" altLang="en-US" dirty="0" smtClean="0">
                <a:solidFill>
                  <a:srgbClr val="000000"/>
                </a:solidFill>
                <a:latin typeface="Cambria" panose="02040503050406030204" pitchFamily="18" charset="0"/>
              </a:rPr>
              <a:t>We’ll soon see how this “hiding” of implementation details promotes good software engineering. </a:t>
            </a:r>
          </a:p>
          <a:p>
            <a:pPr eaLnBrk="1" hangingPunct="1"/>
            <a:r>
              <a:rPr lang="en-US" altLang="en-US" dirty="0" smtClean="0">
                <a:solidFill>
                  <a:srgbClr val="000000"/>
                </a:solidFill>
                <a:latin typeface="Cambria" panose="02040503050406030204" pitchFamily="18" charset="0"/>
              </a:rPr>
              <a:t>Figure 5.1 shows a boss function communicating with several worker functions in a hierarchical manner. </a:t>
            </a:r>
          </a:p>
          <a:p>
            <a:pPr eaLnBrk="1" hangingPunct="1"/>
            <a:r>
              <a:rPr lang="en-US" altLang="en-US" dirty="0" smtClean="0">
                <a:solidFill>
                  <a:srgbClr val="000000"/>
                </a:solidFill>
                <a:latin typeface="Cambria" panose="02040503050406030204" pitchFamily="18" charset="0"/>
              </a:rPr>
              <a:t>Note that </a:t>
            </a:r>
            <a:r>
              <a:rPr lang="en-US" altLang="en-US" dirty="0" smtClean="0">
                <a:solidFill>
                  <a:srgbClr val="000000"/>
                </a:solidFill>
                <a:latin typeface="Consolas" panose="020B0609020204030204" pitchFamily="49" charset="0"/>
              </a:rPr>
              <a:t>worker1</a:t>
            </a:r>
            <a:r>
              <a:rPr lang="en-US" altLang="en-US" dirty="0" smtClean="0">
                <a:solidFill>
                  <a:srgbClr val="000000"/>
                </a:solidFill>
                <a:latin typeface="Cambria" panose="02040503050406030204" pitchFamily="18" charset="0"/>
              </a:rPr>
              <a:t> acts as a boss function to </a:t>
            </a:r>
            <a:r>
              <a:rPr lang="en-US" altLang="en-US" dirty="0" smtClean="0">
                <a:solidFill>
                  <a:srgbClr val="000000"/>
                </a:solidFill>
                <a:latin typeface="Consolas" panose="020B0609020204030204" pitchFamily="49" charset="0"/>
              </a:rPr>
              <a:t>worker4</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worker5</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Relationships among functions may differ from the hierarchical structure shown in this figure.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63375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763000" cy="685800"/>
          </a:xfrm>
        </p:spPr>
        <p:txBody>
          <a:bodyPr>
            <a:noAutofit/>
          </a:bodyPr>
          <a:lstStyle/>
          <a:p>
            <a:pPr algn="ctr"/>
            <a:r>
              <a:rPr lang="en-US" altLang="en-US" sz="4000" dirty="0" smtClean="0">
                <a:latin typeface="Arial Black" panose="020B0A04020102020204" pitchFamily="34" charset="0"/>
              </a:rPr>
              <a:t>AGENDA</a:t>
            </a:r>
            <a:endParaRPr lang="en-US" altLang="en-US" sz="4000" dirty="0">
              <a:latin typeface="Arial Black" panose="020B0A04020102020204" pitchFamily="34" charset="0"/>
            </a:endParaRPr>
          </a:p>
        </p:txBody>
      </p:sp>
      <p:sp>
        <p:nvSpPr>
          <p:cNvPr id="5" name="Rectangle 3"/>
          <p:cNvSpPr txBox="1">
            <a:spLocks noChangeArrowheads="1"/>
          </p:cNvSpPr>
          <p:nvPr/>
        </p:nvSpPr>
        <p:spPr bwMode="auto">
          <a:xfrm>
            <a:off x="70556" y="1447800"/>
            <a:ext cx="892104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39725" indent="-238125" algn="l" rtl="0" eaLnBrk="0" fontAlgn="base" hangingPunct="0">
              <a:spcBef>
                <a:spcPts val="275"/>
              </a:spcBef>
              <a:spcAft>
                <a:spcPts val="563"/>
              </a:spcAft>
              <a:buClr>
                <a:srgbClr val="0070C0"/>
              </a:buClr>
              <a:buFont typeface="Wingdings" panose="05000000000000000000" pitchFamily="2" charset="2"/>
              <a:buChar char="§"/>
              <a:defRPr sz="2600" kern="1200">
                <a:solidFill>
                  <a:schemeClr val="tx1"/>
                </a:solidFill>
                <a:latin typeface="+mn-lt"/>
                <a:ea typeface="+mn-ea"/>
                <a:cs typeface="+mn-cs"/>
              </a:defRPr>
            </a:lvl1pPr>
            <a:lvl2pPr marL="612775" indent="-228600" algn="l" rtl="0" eaLnBrk="0" fontAlgn="base" hangingPunct="0">
              <a:spcBef>
                <a:spcPts val="275"/>
              </a:spcBef>
              <a:spcAft>
                <a:spcPts val="563"/>
              </a:spcAft>
              <a:buClr>
                <a:srgbClr val="0070C0"/>
              </a:buClr>
              <a:buFont typeface="Wingdings" panose="05000000000000000000" pitchFamily="2" charset="2"/>
              <a:buChar char="§"/>
              <a:defRPr sz="2400" kern="1200">
                <a:solidFill>
                  <a:schemeClr val="tx1"/>
                </a:solidFill>
                <a:latin typeface="+mn-lt"/>
                <a:ea typeface="+mn-ea"/>
                <a:cs typeface="+mn-cs"/>
              </a:defRPr>
            </a:lvl2pPr>
            <a:lvl3pPr marL="860425" indent="-203200" algn="l" rtl="0" eaLnBrk="0" fontAlgn="base" hangingPunct="0">
              <a:spcBef>
                <a:spcPts val="275"/>
              </a:spcBef>
              <a:spcAft>
                <a:spcPts val="563"/>
              </a:spcAft>
              <a:buClr>
                <a:srgbClr val="0070C0"/>
              </a:buClr>
              <a:buFont typeface="Wingdings" panose="05000000000000000000" pitchFamily="2" charset="2"/>
              <a:buChar char="§"/>
              <a:defRPr sz="2200" kern="1200">
                <a:solidFill>
                  <a:schemeClr val="tx1"/>
                </a:solidFill>
                <a:latin typeface="+mn-lt"/>
                <a:ea typeface="+mn-ea"/>
                <a:cs typeface="+mn-cs"/>
              </a:defRPr>
            </a:lvl3pPr>
            <a:lvl4pPr marL="1100138" indent="-185738" algn="l" rtl="0" eaLnBrk="0" fontAlgn="base" hangingPunct="0">
              <a:spcBef>
                <a:spcPts val="275"/>
              </a:spcBef>
              <a:spcAft>
                <a:spcPts val="563"/>
              </a:spcAft>
              <a:buClr>
                <a:srgbClr val="0070C0"/>
              </a:buClr>
              <a:buFont typeface="Wingdings" panose="05000000000000000000" pitchFamily="2" charset="2"/>
              <a:buChar char="§"/>
              <a:defRPr sz="2000" kern="1200">
                <a:solidFill>
                  <a:schemeClr val="tx1"/>
                </a:solidFill>
                <a:latin typeface="+mn-lt"/>
                <a:ea typeface="+mn-ea"/>
                <a:cs typeface="+mn-cs"/>
              </a:defRPr>
            </a:lvl4pPr>
            <a:lvl5pPr marL="1295400" indent="-169863" algn="l" rtl="0" eaLnBrk="0" fontAlgn="base" hangingPunct="0">
              <a:spcBef>
                <a:spcPts val="275"/>
              </a:spcBef>
              <a:spcAft>
                <a:spcPts val="563"/>
              </a:spcAft>
              <a:buClr>
                <a:srgbClr val="0070C0"/>
              </a:buClr>
              <a:buFont typeface="Wingdings" panose="05000000000000000000" pitchFamily="2" charset="2"/>
              <a:buChar char="§"/>
              <a:defRPr kern="1200">
                <a:solidFill>
                  <a:schemeClr val="tx1"/>
                </a:solidFill>
                <a:latin typeface="+mn-lt"/>
                <a:ea typeface="+mn-ea"/>
                <a:cs typeface="+mn-cs"/>
              </a:defRPr>
            </a:lvl5pPr>
            <a:lvl6pPr marL="1502001" indent="-170682" algn="l" rtl="0" eaLnBrk="1" latinLnBrk="0" hangingPunct="1">
              <a:spcBef>
                <a:spcPts val="280"/>
              </a:spcBef>
              <a:buClr>
                <a:schemeClr val="accent3"/>
              </a:buClr>
              <a:buFont typeface="Georgia"/>
              <a:buChar char="▫"/>
              <a:defRPr kumimoji="0" sz="1680" kern="1200">
                <a:solidFill>
                  <a:schemeClr val="accent3"/>
                </a:solidFill>
                <a:latin typeface="+mn-lt"/>
                <a:ea typeface="+mn-ea"/>
                <a:cs typeface="+mn-cs"/>
              </a:defRPr>
            </a:lvl6pPr>
            <a:lvl7pPr marL="1706819" indent="-170682" algn="l" rtl="0" eaLnBrk="1" latinLnBrk="0" hangingPunct="1">
              <a:spcBef>
                <a:spcPts val="280"/>
              </a:spcBef>
              <a:buClr>
                <a:schemeClr val="accent3"/>
              </a:buClr>
              <a:buFont typeface="Georgia"/>
              <a:buChar char="▫"/>
              <a:defRPr kumimoji="0" sz="1493" kern="1200">
                <a:solidFill>
                  <a:schemeClr val="accent3"/>
                </a:solidFill>
                <a:latin typeface="+mn-lt"/>
                <a:ea typeface="+mn-ea"/>
                <a:cs typeface="+mn-cs"/>
              </a:defRPr>
            </a:lvl7pPr>
            <a:lvl8pPr marL="1894569" indent="-170682" algn="l" rtl="0" eaLnBrk="1" latinLnBrk="0" hangingPunct="1">
              <a:spcBef>
                <a:spcPts val="280"/>
              </a:spcBef>
              <a:buClr>
                <a:schemeClr val="accent3"/>
              </a:buClr>
              <a:buFont typeface="Georgia"/>
              <a:buChar char="◦"/>
              <a:defRPr kumimoji="0" sz="1400" kern="1200">
                <a:solidFill>
                  <a:schemeClr val="accent3"/>
                </a:solidFill>
                <a:latin typeface="+mn-lt"/>
                <a:ea typeface="+mn-ea"/>
                <a:cs typeface="+mn-cs"/>
              </a:defRPr>
            </a:lvl8pPr>
            <a:lvl9pPr marL="2090853" indent="-170682" algn="l" rtl="0" eaLnBrk="1" latinLnBrk="0" hangingPunct="1">
              <a:spcBef>
                <a:spcPts val="280"/>
              </a:spcBef>
              <a:buClr>
                <a:schemeClr val="accent3"/>
              </a:buClr>
              <a:buFont typeface="Georgia"/>
              <a:buChar char="◦"/>
              <a:defRPr kumimoji="0" sz="1307" kern="1200" baseline="0">
                <a:solidFill>
                  <a:schemeClr val="accent3"/>
                </a:solidFill>
                <a:latin typeface="+mn-lt"/>
                <a:ea typeface="+mn-ea"/>
                <a:cs typeface="+mn-cs"/>
              </a:defRPr>
            </a:lvl9pPr>
          </a:lstStyle>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Prayer</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2 </a:t>
            </a:r>
            <a:r>
              <a:rPr kumimoji="0" lang="en-CA" altLang="en-US" sz="4200" b="1" i="0" u="none" strike="noStrike" kern="1200" cap="none" spc="0" normalizeH="0" baseline="0" noProof="0" dirty="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 </a:t>
            </a: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0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3–Due–Monday-10/8/18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28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Quiz–Selection/Loops-Wednesday, 10/3/18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Review-Loops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Functions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101600" marR="0" lvl="0"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612775" marR="0" lvl="1"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74650" marR="0" lvl="1"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32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765044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pPr eaLnBrk="1" fontAlgn="auto" hangingPunct="1">
              <a:spcAft>
                <a:spcPts val="0"/>
              </a:spcAft>
              <a:defRPr/>
            </a:pPr>
            <a:r>
              <a:rPr lang="en-US" dirty="0" smtClean="0">
                <a:latin typeface="Arial Black" panose="020B0A04020102020204" pitchFamily="34" charset="0"/>
              </a:rPr>
              <a:t>Math Library Functions</a:t>
            </a:r>
          </a:p>
        </p:txBody>
      </p:sp>
      <p:sp>
        <p:nvSpPr>
          <p:cNvPr id="22531" name="Text Placeholder 2"/>
          <p:cNvSpPr>
            <a:spLocks noGrp="1"/>
          </p:cNvSpPr>
          <p:nvPr>
            <p:ph type="body" idx="1"/>
          </p:nvPr>
        </p:nvSpPr>
        <p:spPr>
          <a:xfrm>
            <a:off x="457200" y="990600"/>
            <a:ext cx="8229600" cy="5135563"/>
          </a:xfrm>
        </p:spPr>
        <p:txBody>
          <a:bodyPr>
            <a:normAutofit fontScale="92500"/>
          </a:bodyPr>
          <a:lstStyle/>
          <a:p>
            <a:pPr eaLnBrk="1" hangingPunct="1">
              <a:lnSpc>
                <a:spcPct val="90000"/>
              </a:lnSpc>
            </a:pPr>
            <a:r>
              <a:rPr lang="en-US" altLang="en-US" sz="2500" dirty="0" smtClean="0">
                <a:solidFill>
                  <a:srgbClr val="000000"/>
                </a:solidFill>
                <a:latin typeface="Arial Black" panose="020B0A04020102020204" pitchFamily="34" charset="0"/>
              </a:rPr>
              <a:t>Math library functions allow you to perform certain common mathematical calculations. </a:t>
            </a:r>
          </a:p>
          <a:p>
            <a:pPr eaLnBrk="1" hangingPunct="1">
              <a:lnSpc>
                <a:spcPct val="90000"/>
              </a:lnSpc>
            </a:pPr>
            <a:r>
              <a:rPr lang="en-US" altLang="en-US" sz="2500" dirty="0" smtClean="0">
                <a:solidFill>
                  <a:srgbClr val="000000"/>
                </a:solidFill>
                <a:latin typeface="Arial Black" panose="020B0A04020102020204" pitchFamily="34" charset="0"/>
              </a:rPr>
              <a:t>Functions are normally used in a program by writing the name of the function followed by a left parenthesis followed by the</a:t>
            </a:r>
            <a:r>
              <a:rPr lang="en-US" altLang="en-US" sz="2500" dirty="0" smtClean="0">
                <a:solidFill>
                  <a:srgbClr val="0000FF"/>
                </a:solidFill>
                <a:latin typeface="Arial Black" panose="020B0A04020102020204" pitchFamily="34" charset="0"/>
              </a:rPr>
              <a:t> argument </a:t>
            </a:r>
            <a:r>
              <a:rPr lang="en-US" altLang="en-US" sz="2500" dirty="0" smtClean="0">
                <a:solidFill>
                  <a:srgbClr val="000000"/>
                </a:solidFill>
                <a:latin typeface="Arial Black" panose="020B0A04020102020204" pitchFamily="34" charset="0"/>
              </a:rPr>
              <a:t>(or a comma-separated list of arguments) of the function followed by a right parenthesis. </a:t>
            </a:r>
          </a:p>
          <a:p>
            <a:pPr eaLnBrk="1" hangingPunct="1">
              <a:lnSpc>
                <a:spcPct val="90000"/>
              </a:lnSpc>
            </a:pPr>
            <a:r>
              <a:rPr lang="en-US" altLang="en-US" sz="2500" dirty="0" smtClean="0">
                <a:solidFill>
                  <a:srgbClr val="000000"/>
                </a:solidFill>
                <a:latin typeface="Arial Black" panose="020B0A04020102020204" pitchFamily="34" charset="0"/>
              </a:rPr>
              <a:t>For example, a programmer desiring to calculate and print the square root of 900.0 you might write</a:t>
            </a:r>
          </a:p>
          <a:p>
            <a:pPr lvl="2" eaLnBrk="1" hangingPunct="1">
              <a:lnSpc>
                <a:spcPct val="90000"/>
              </a:lnSpc>
              <a:buFont typeface="Wingdings 2" panose="05020102010507070707" pitchFamily="18" charset="2"/>
              <a:buNone/>
            </a:pPr>
            <a:r>
              <a:rPr lang="en-US" altLang="en-US" sz="1900" dirty="0" smtClean="0">
                <a:solidFill>
                  <a:srgbClr val="000000"/>
                </a:solidFill>
                <a:latin typeface="Arial Black" panose="020B0A04020102020204" pitchFamily="34" charset="0"/>
              </a:rPr>
              <a:t>printf(</a:t>
            </a:r>
            <a:r>
              <a:rPr lang="en-US" altLang="en-US" sz="1900" b="1" dirty="0" smtClean="0">
                <a:solidFill>
                  <a:srgbClr val="128AFF"/>
                </a:solidFill>
                <a:latin typeface="Arial Black" panose="020B0A04020102020204" pitchFamily="34" charset="0"/>
              </a:rPr>
              <a:t>"%.2f"</a:t>
            </a:r>
            <a:r>
              <a:rPr lang="en-US" altLang="en-US" sz="1900" b="1" dirty="0" smtClean="0">
                <a:solidFill>
                  <a:srgbClr val="000000"/>
                </a:solidFill>
                <a:latin typeface="Arial Black" panose="020B0A04020102020204" pitchFamily="34" charset="0"/>
              </a:rPr>
              <a:t>, </a:t>
            </a:r>
            <a:r>
              <a:rPr lang="en-US" altLang="en-US" sz="1900" b="1" dirty="0" err="1" smtClean="0">
                <a:solidFill>
                  <a:srgbClr val="000000"/>
                </a:solidFill>
                <a:latin typeface="Arial Black" panose="020B0A04020102020204" pitchFamily="34" charset="0"/>
              </a:rPr>
              <a:t>sqrt</a:t>
            </a:r>
            <a:r>
              <a:rPr lang="en-US" altLang="en-US" sz="1900" b="1" dirty="0" smtClean="0">
                <a:solidFill>
                  <a:srgbClr val="000000"/>
                </a:solidFill>
                <a:latin typeface="Arial Black" panose="020B0A04020102020204" pitchFamily="34" charset="0"/>
              </a:rPr>
              <a:t>(</a:t>
            </a:r>
            <a:r>
              <a:rPr lang="en-US" altLang="en-US" sz="1900" b="1" dirty="0" smtClean="0">
                <a:solidFill>
                  <a:srgbClr val="128AFF"/>
                </a:solidFill>
                <a:latin typeface="Arial Black" panose="020B0A04020102020204" pitchFamily="34" charset="0"/>
              </a:rPr>
              <a:t>900.0</a:t>
            </a:r>
            <a:r>
              <a:rPr lang="en-US" altLang="en-US" sz="1900" b="1" dirty="0" smtClean="0">
                <a:solidFill>
                  <a:srgbClr val="000000"/>
                </a:solidFill>
                <a:latin typeface="Arial Black" panose="020B0A04020102020204" pitchFamily="34" charset="0"/>
              </a:rPr>
              <a:t>));</a:t>
            </a:r>
          </a:p>
          <a:p>
            <a:pPr eaLnBrk="1" hangingPunct="1">
              <a:lnSpc>
                <a:spcPct val="90000"/>
              </a:lnSpc>
            </a:pPr>
            <a:r>
              <a:rPr lang="en-US" altLang="en-US" sz="2500" dirty="0" smtClean="0">
                <a:solidFill>
                  <a:srgbClr val="000000"/>
                </a:solidFill>
                <a:latin typeface="Arial Black" panose="020B0A04020102020204" pitchFamily="34" charset="0"/>
              </a:rPr>
              <a:t>When this statement executes, the math library function </a:t>
            </a:r>
            <a:r>
              <a:rPr lang="en-US" altLang="en-US" sz="2500" dirty="0" err="1" smtClean="0">
                <a:solidFill>
                  <a:srgbClr val="000000"/>
                </a:solidFill>
                <a:latin typeface="Arial Black" panose="020B0A04020102020204" pitchFamily="34" charset="0"/>
              </a:rPr>
              <a:t>sqrt</a:t>
            </a:r>
            <a:r>
              <a:rPr lang="en-US" altLang="en-US" sz="2500" dirty="0" smtClean="0">
                <a:solidFill>
                  <a:srgbClr val="000000"/>
                </a:solidFill>
                <a:latin typeface="Arial Black" panose="020B0A04020102020204" pitchFamily="34" charset="0"/>
              </a:rPr>
              <a:t> is called to calculate the square root of the number contained in the parentheses (900.0).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45294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58646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27797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pPr eaLnBrk="1" fontAlgn="auto" hangingPunct="1">
              <a:spcAft>
                <a:spcPts val="0"/>
              </a:spcAft>
              <a:defRPr/>
            </a:pPr>
            <a:r>
              <a:rPr lang="en-US" dirty="0" smtClean="0">
                <a:latin typeface="Arial Black" panose="020B0A04020102020204" pitchFamily="34" charset="0"/>
              </a:rPr>
              <a:t>Functions</a:t>
            </a:r>
          </a:p>
        </p:txBody>
      </p:sp>
      <p:sp>
        <p:nvSpPr>
          <p:cNvPr id="28675" name="Text Placeholder 2"/>
          <p:cNvSpPr>
            <a:spLocks noGrp="1"/>
          </p:cNvSpPr>
          <p:nvPr>
            <p:ph type="body" idx="1"/>
          </p:nvPr>
        </p:nvSpPr>
        <p:spPr>
          <a:xfrm>
            <a:off x="457200" y="990600"/>
            <a:ext cx="8229600" cy="5135563"/>
          </a:xfrm>
        </p:spPr>
        <p:txBody>
          <a:bodyPr>
            <a:normAutofit fontScale="92500" lnSpcReduction="20000"/>
          </a:bodyPr>
          <a:lstStyle/>
          <a:p>
            <a:pPr eaLnBrk="1" hangingPunct="1"/>
            <a:r>
              <a:rPr lang="en-US" altLang="en-US" dirty="0" smtClean="0">
                <a:solidFill>
                  <a:srgbClr val="000000"/>
                </a:solidFill>
                <a:latin typeface="Arial Black" panose="020B0A04020102020204" pitchFamily="34" charset="0"/>
              </a:rPr>
              <a:t>Functions allow you to modularize a program. </a:t>
            </a:r>
          </a:p>
          <a:p>
            <a:pPr eaLnBrk="1" hangingPunct="1"/>
            <a:r>
              <a:rPr lang="en-US" altLang="en-US" dirty="0" smtClean="0">
                <a:solidFill>
                  <a:srgbClr val="000000"/>
                </a:solidFill>
                <a:latin typeface="Arial Black" panose="020B0A04020102020204" pitchFamily="34" charset="0"/>
              </a:rPr>
              <a:t>All variables defined in function definitions are </a:t>
            </a:r>
            <a:r>
              <a:rPr lang="en-US" altLang="en-US" dirty="0" smtClean="0">
                <a:solidFill>
                  <a:srgbClr val="0000FF"/>
                </a:solidFill>
                <a:latin typeface="Arial Black" panose="020B0A04020102020204" pitchFamily="34" charset="0"/>
              </a:rPr>
              <a:t>local variables</a:t>
            </a:r>
            <a:r>
              <a:rPr lang="en-US" altLang="en-US" dirty="0" smtClean="0">
                <a:solidFill>
                  <a:srgbClr val="000000"/>
                </a:solidFill>
                <a:latin typeface="Arial Black" panose="020B0A04020102020204" pitchFamily="34" charset="0"/>
              </a:rPr>
              <a:t>—they can be accessed </a:t>
            </a:r>
            <a:r>
              <a:rPr lang="en-US" altLang="en-US" i="1" dirty="0" smtClean="0">
                <a:solidFill>
                  <a:srgbClr val="000000"/>
                </a:solidFill>
                <a:latin typeface="Arial Black" panose="020B0A04020102020204" pitchFamily="34" charset="0"/>
              </a:rPr>
              <a:t>only</a:t>
            </a:r>
            <a:r>
              <a:rPr lang="en-US" altLang="en-US" dirty="0" smtClean="0">
                <a:solidFill>
                  <a:srgbClr val="000000"/>
                </a:solidFill>
                <a:latin typeface="Arial Black" panose="020B0A04020102020204" pitchFamily="34" charset="0"/>
              </a:rPr>
              <a:t> in the function in which they’re defined. </a:t>
            </a:r>
          </a:p>
          <a:p>
            <a:pPr eaLnBrk="1" hangingPunct="1"/>
            <a:r>
              <a:rPr lang="en-US" altLang="en-US" dirty="0" smtClean="0">
                <a:solidFill>
                  <a:srgbClr val="000000"/>
                </a:solidFill>
                <a:latin typeface="Arial Black" panose="020B0A04020102020204" pitchFamily="34" charset="0"/>
              </a:rPr>
              <a:t>Most functions have a list of </a:t>
            </a:r>
            <a:r>
              <a:rPr lang="en-US" altLang="en-US" dirty="0" smtClean="0">
                <a:solidFill>
                  <a:srgbClr val="0000FF"/>
                </a:solidFill>
                <a:latin typeface="Arial Black" panose="020B0A04020102020204" pitchFamily="34" charset="0"/>
              </a:rPr>
              <a:t>parameters</a:t>
            </a:r>
            <a:r>
              <a:rPr lang="en-US" altLang="en-US" dirty="0" smtClean="0">
                <a:solidFill>
                  <a:srgbClr val="000000"/>
                </a:solidFill>
                <a:latin typeface="Arial Black" panose="020B0A04020102020204" pitchFamily="34" charset="0"/>
              </a:rPr>
              <a:t> that provide the means for communicating information between functions. </a:t>
            </a:r>
          </a:p>
          <a:p>
            <a:pPr eaLnBrk="1" hangingPunct="1"/>
            <a:r>
              <a:rPr lang="en-US" altLang="en-US" dirty="0" smtClean="0">
                <a:solidFill>
                  <a:srgbClr val="000000"/>
                </a:solidFill>
                <a:latin typeface="Arial Black" panose="020B0A04020102020204" pitchFamily="34" charset="0"/>
              </a:rPr>
              <a:t>A function’s parameters are also local variables of that function.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688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eaLnBrk="1" fontAlgn="auto" hangingPunct="1">
              <a:spcAft>
                <a:spcPts val="0"/>
              </a:spcAft>
              <a:defRPr/>
            </a:pPr>
            <a:r>
              <a:rPr lang="en-US" dirty="0" smtClean="0">
                <a:latin typeface="Arial Black" panose="020B0A04020102020204" pitchFamily="34" charset="0"/>
              </a:rPr>
              <a:t>Functions (Cont.)</a:t>
            </a:r>
          </a:p>
        </p:txBody>
      </p:sp>
      <p:sp>
        <p:nvSpPr>
          <p:cNvPr id="30723" name="Text Placeholder 2"/>
          <p:cNvSpPr>
            <a:spLocks noGrp="1"/>
          </p:cNvSpPr>
          <p:nvPr>
            <p:ph type="body" idx="1"/>
          </p:nvPr>
        </p:nvSpPr>
        <p:spPr>
          <a:xfrm>
            <a:off x="457200" y="914400"/>
            <a:ext cx="8229600" cy="5211763"/>
          </a:xfrm>
        </p:spPr>
        <p:txBody>
          <a:bodyPr>
            <a:normAutofit/>
          </a:bodyPr>
          <a:lstStyle/>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There are several motivations for “functionalizing” a program. </a:t>
            </a:r>
          </a:p>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The divide-and-conquer approach makes program development more manageable. </a:t>
            </a:r>
          </a:p>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Another motivation is </a:t>
            </a:r>
            <a:r>
              <a:rPr lang="en-US" altLang="en-US" sz="2100" b="1" dirty="0" smtClean="0">
                <a:solidFill>
                  <a:srgbClr val="0000FF"/>
                </a:solidFill>
                <a:latin typeface="Arial Black" panose="020B0A04020102020204" pitchFamily="34" charset="0"/>
                <a:ea typeface="Verdana" panose="020B0604030504040204" pitchFamily="34" charset="0"/>
                <a:cs typeface="Verdana" panose="020B0604030504040204" pitchFamily="34" charset="0"/>
              </a:rPr>
              <a:t>software reusability</a:t>
            </a: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—using existing functions as </a:t>
            </a:r>
            <a:r>
              <a:rPr lang="en-US" altLang="en-US" sz="2100" b="1" i="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building blocks</a:t>
            </a: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 to create new programs. </a:t>
            </a:r>
          </a:p>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We use abstraction each time we use standard library functions like printf, </a:t>
            </a:r>
            <a:r>
              <a:rPr lang="en-US" altLang="en-US" sz="2100" b="1" dirty="0" err="1" smtClean="0">
                <a:solidFill>
                  <a:srgbClr val="000000"/>
                </a:solidFill>
                <a:latin typeface="Arial Black" panose="020B0A04020102020204" pitchFamily="34" charset="0"/>
                <a:ea typeface="Verdana" panose="020B0604030504040204" pitchFamily="34" charset="0"/>
                <a:cs typeface="Verdana" panose="020B0604030504040204" pitchFamily="34" charset="0"/>
              </a:rPr>
              <a:t>scanf</a:t>
            </a: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 and pow. </a:t>
            </a:r>
          </a:p>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A third motivation is to avoid repeating code in a program. </a:t>
            </a:r>
          </a:p>
          <a:p>
            <a:pPr eaLnBrk="1" hangingPunct="1">
              <a:lnSpc>
                <a:spcPct val="80000"/>
              </a:lnSpc>
            </a:pPr>
            <a:r>
              <a:rPr lang="en-US" altLang="en-US" sz="2100" b="1" dirty="0" smtClean="0">
                <a:solidFill>
                  <a:srgbClr val="000000"/>
                </a:solidFill>
                <a:latin typeface="Arial Black" panose="020B0A04020102020204" pitchFamily="34" charset="0"/>
                <a:ea typeface="Verdana" panose="020B0604030504040204" pitchFamily="34" charset="0"/>
                <a:cs typeface="Verdana" panose="020B0604030504040204" pitchFamily="34" charset="0"/>
              </a:rPr>
              <a:t>Packaging code as a function allows the code to be executed from other locations in a program simply by calling the function.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118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85522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eaLnBrk="1" fontAlgn="auto" hangingPunct="1">
              <a:spcAft>
                <a:spcPts val="0"/>
              </a:spcAft>
              <a:defRPr/>
            </a:pPr>
            <a:r>
              <a:rPr lang="en-US" dirty="0" smtClean="0">
                <a:solidFill>
                  <a:srgbClr val="3380E6"/>
                </a:solidFill>
                <a:latin typeface="Arial"/>
              </a:rPr>
              <a:t>Function Definitions (Cont.)</a:t>
            </a:r>
          </a:p>
        </p:txBody>
      </p:sp>
      <p:sp>
        <p:nvSpPr>
          <p:cNvPr id="38915" name="Text Placeholder 2"/>
          <p:cNvSpPr>
            <a:spLocks noGrp="1"/>
          </p:cNvSpPr>
          <p:nvPr>
            <p:ph type="body" idx="1"/>
          </p:nvPr>
        </p:nvSpPr>
        <p:spPr>
          <a:xfrm>
            <a:off x="457200" y="1066800"/>
            <a:ext cx="8229600" cy="5059363"/>
          </a:xfrm>
        </p:spPr>
        <p:txBody>
          <a:bodyPr>
            <a:normAutofit/>
          </a:bodyPr>
          <a:lstStyle/>
          <a:p>
            <a:pPr eaLnBrk="1" hangingPunct="1">
              <a:lnSpc>
                <a:spcPct val="90000"/>
              </a:lnSpc>
            </a:pPr>
            <a:endParaRPr lang="en-US" altLang="en-US" sz="2500" b="1" dirty="0" smtClean="0">
              <a:solidFill>
                <a:srgbClr val="000000"/>
              </a:solidFill>
              <a:latin typeface="Cambria" panose="02040503050406030204" pitchFamily="18" charset="0"/>
            </a:endParaRPr>
          </a:p>
          <a:p>
            <a:pPr eaLnBrk="1" hangingPunct="1">
              <a:lnSpc>
                <a:spcPct val="90000"/>
              </a:lnSpc>
            </a:pPr>
            <a:r>
              <a:rPr lang="en-US" altLang="en-US" sz="2500" b="1" dirty="0" smtClean="0">
                <a:solidFill>
                  <a:srgbClr val="000000"/>
                </a:solidFill>
                <a:latin typeface="Cambria" panose="02040503050406030204" pitchFamily="18" charset="0"/>
              </a:rPr>
              <a:t>The format of a function definition is</a:t>
            </a:r>
          </a:p>
          <a:p>
            <a:pPr lvl="2" eaLnBrk="1" hangingPunct="1">
              <a:lnSpc>
                <a:spcPct val="90000"/>
              </a:lnSpc>
              <a:buFont typeface="Wingdings 2" panose="05020102010507070707" pitchFamily="18" charset="2"/>
              <a:buNone/>
            </a:pPr>
            <a:r>
              <a:rPr lang="en-US" altLang="en-US" sz="1900" b="1" dirty="0" smtClean="0">
                <a:solidFill>
                  <a:srgbClr val="000000"/>
                </a:solidFill>
                <a:latin typeface="Cambria" panose="02040503050406030204" pitchFamily="18" charset="0"/>
              </a:rPr>
              <a:t>	</a:t>
            </a:r>
            <a:r>
              <a:rPr lang="en-US" altLang="en-US" sz="1900" b="1" i="1" dirty="0" smtClean="0">
                <a:solidFill>
                  <a:srgbClr val="000000"/>
                </a:solidFill>
                <a:latin typeface="Cambria" panose="02040503050406030204" pitchFamily="18" charset="0"/>
              </a:rPr>
              <a:t>return-value-type function-name</a:t>
            </a:r>
            <a:r>
              <a:rPr lang="en-US" altLang="en-US" sz="1900" b="1" dirty="0" smtClean="0">
                <a:solidFill>
                  <a:srgbClr val="000000"/>
                </a:solidFill>
                <a:latin typeface="Consolas" panose="020B0609020204030204" pitchFamily="49" charset="0"/>
              </a:rPr>
              <a:t>(</a:t>
            </a:r>
            <a:r>
              <a:rPr lang="en-US" altLang="en-US" sz="1900" b="1" i="1" dirty="0" smtClean="0">
                <a:solidFill>
                  <a:srgbClr val="000000"/>
                </a:solidFill>
                <a:latin typeface="Cambria" panose="02040503050406030204" pitchFamily="18" charset="0"/>
              </a:rPr>
              <a:t>parameter-list</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i="1" dirty="0" smtClean="0">
                <a:solidFill>
                  <a:srgbClr val="000000"/>
                </a:solidFill>
                <a:latin typeface="Cambria" panose="02040503050406030204" pitchFamily="18" charset="0"/>
              </a:rPr>
              <a:t>definitions</a:t>
            </a:r>
            <a:br>
              <a:rPr lang="en-US" altLang="en-US" sz="1900" b="1" i="1" dirty="0" smtClean="0">
                <a:solidFill>
                  <a:srgbClr val="000000"/>
                </a:solidFill>
                <a:latin typeface="Cambria" panose="02040503050406030204" pitchFamily="18" charset="0"/>
              </a:rPr>
            </a:br>
            <a:r>
              <a:rPr lang="en-US" altLang="en-US" sz="1900" b="1" i="1" dirty="0" smtClean="0">
                <a:solidFill>
                  <a:srgbClr val="000000"/>
                </a:solidFill>
                <a:latin typeface="Consolas" panose="020B0609020204030204" pitchFamily="49" charset="0"/>
              </a:rPr>
              <a:t>   </a:t>
            </a:r>
            <a:r>
              <a:rPr lang="en-US" altLang="en-US" sz="1900" b="1" i="1" dirty="0" smtClean="0">
                <a:solidFill>
                  <a:srgbClr val="000000"/>
                </a:solidFill>
                <a:latin typeface="Cambria" panose="02040503050406030204" pitchFamily="18" charset="0"/>
              </a:rPr>
              <a:t>statements</a:t>
            </a:r>
            <a:br>
              <a:rPr lang="en-US" altLang="en-US" sz="1900" b="1" i="1" dirty="0" smtClean="0">
                <a:solidFill>
                  <a:srgbClr val="000000"/>
                </a:solidFill>
                <a:latin typeface="Cambria" panose="02040503050406030204" pitchFamily="18" charset="0"/>
              </a:rPr>
            </a:br>
            <a:r>
              <a:rPr lang="en-US" altLang="en-US" sz="1900" b="1" dirty="0" smtClean="0">
                <a:solidFill>
                  <a:srgbClr val="000000"/>
                </a:solidFill>
                <a:latin typeface="Consolas" panose="020B0609020204030204" pitchFamily="49" charset="0"/>
              </a:rPr>
              <a: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A883E-35A7-42FB-8A69-63E4685B2520}" type="slidenum">
              <a:rPr kumimoji="0" lang="en-US" alt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3179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8527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9648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2677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987552"/>
          </a:xfrm>
        </p:spPr>
        <p:txBody>
          <a:bodyPr>
            <a:normAutofit/>
          </a:bodyPr>
          <a:lstStyle/>
          <a:p>
            <a:pPr algn="ctr"/>
            <a:r>
              <a:rPr lang="en-US" sz="3600" dirty="0">
                <a:latin typeface="Arial Black" panose="020B0A04020102020204" pitchFamily="34" charset="0"/>
              </a:rPr>
              <a:t>My intimate nearness</a:t>
            </a:r>
            <a:endParaRPr lang="en-US" sz="3600" dirty="0"/>
          </a:p>
        </p:txBody>
      </p:sp>
      <p:sp>
        <p:nvSpPr>
          <p:cNvPr id="3" name="Content Placeholder 2"/>
          <p:cNvSpPr>
            <a:spLocks noGrp="1"/>
          </p:cNvSpPr>
          <p:nvPr>
            <p:ph idx="1"/>
          </p:nvPr>
        </p:nvSpPr>
        <p:spPr>
          <a:xfrm>
            <a:off x="457200" y="1600200"/>
            <a:ext cx="8229600" cy="5029199"/>
          </a:xfrm>
        </p:spPr>
        <p:txBody>
          <a:bodyPr/>
          <a:lstStyle/>
          <a:p>
            <a:pPr marL="119062" indent="0">
              <a:buNone/>
            </a:pPr>
            <a:r>
              <a:rPr lang="en-US" sz="2800" dirty="0">
                <a:latin typeface="Arial Black" panose="020B0A04020102020204" pitchFamily="34" charset="0"/>
              </a:rPr>
              <a:t>NEVER TAKE FOR GRANTED My intimate nearness. Marvel at the wonder of My </a:t>
            </a:r>
            <a:r>
              <a:rPr lang="en-US" sz="2800" dirty="0" smtClean="0">
                <a:latin typeface="Arial Black" panose="020B0A04020102020204" pitchFamily="34" charset="0"/>
              </a:rPr>
              <a:t>continual Presence </a:t>
            </a:r>
            <a:r>
              <a:rPr lang="en-US" sz="2800" dirty="0">
                <a:latin typeface="Arial Black" panose="020B0A04020102020204" pitchFamily="34" charset="0"/>
              </a:rPr>
              <a:t>with you. Even the most ardent human lover cannot be with you always. Nor can </a:t>
            </a:r>
            <a:r>
              <a:rPr lang="en-US" sz="2800" dirty="0" smtClean="0">
                <a:latin typeface="Arial Black" panose="020B0A04020102020204" pitchFamily="34" charset="0"/>
              </a:rPr>
              <a:t>another person </a:t>
            </a:r>
            <a:r>
              <a:rPr lang="en-US" sz="2800" dirty="0">
                <a:latin typeface="Arial Black" panose="020B0A04020102020204" pitchFamily="34" charset="0"/>
              </a:rPr>
              <a:t>know the intimacies of your heart, mind, and spirit. I know everything about you— even </a:t>
            </a:r>
            <a:r>
              <a:rPr lang="en-US" sz="2800" dirty="0" smtClean="0">
                <a:latin typeface="Arial Black" panose="020B0A04020102020204" pitchFamily="34" charset="0"/>
              </a:rPr>
              <a:t>to the </a:t>
            </a:r>
            <a:r>
              <a:rPr lang="en-US" sz="2800" dirty="0">
                <a:latin typeface="Arial Black" panose="020B0A04020102020204" pitchFamily="34" charset="0"/>
              </a:rPr>
              <a:t>number of hairs on your head. You don’t need to work at revealing yourself to Me.</a:t>
            </a:r>
          </a:p>
          <a:p>
            <a:pPr marL="119062" indent="0">
              <a:buNone/>
            </a:pPr>
            <a:endParaRPr lang="en-US" sz="2800" dirty="0">
              <a:latin typeface="Arial Black" panose="020B0A04020102020204" pitchFamily="34" charset="0"/>
            </a:endParaRPr>
          </a:p>
        </p:txBody>
      </p:sp>
    </p:spTree>
    <p:extLst>
      <p:ext uri="{BB962C8B-B14F-4D97-AF65-F5344CB8AC3E}">
        <p14:creationId xmlns:p14="http://schemas.microsoft.com/office/powerpoint/2010/main" val="40995660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20420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03432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1095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5169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81362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2770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53956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31598"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41286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73843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0019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987552"/>
          </a:xfrm>
        </p:spPr>
        <p:txBody>
          <a:bodyPr>
            <a:normAutofit/>
          </a:bodyPr>
          <a:lstStyle/>
          <a:p>
            <a:pPr algn="ctr"/>
            <a:r>
              <a:rPr lang="en-US" sz="3600" dirty="0">
                <a:latin typeface="Arial Black" panose="020B0A04020102020204" pitchFamily="34" charset="0"/>
              </a:rPr>
              <a:t>My intimate nearness</a:t>
            </a:r>
            <a:endParaRPr lang="en-US" sz="3600" dirty="0"/>
          </a:p>
        </p:txBody>
      </p:sp>
      <p:sp>
        <p:nvSpPr>
          <p:cNvPr id="3" name="Content Placeholder 2"/>
          <p:cNvSpPr>
            <a:spLocks noGrp="1"/>
          </p:cNvSpPr>
          <p:nvPr>
            <p:ph idx="1"/>
          </p:nvPr>
        </p:nvSpPr>
        <p:spPr>
          <a:xfrm>
            <a:off x="457200" y="1600200"/>
            <a:ext cx="8229600" cy="5029199"/>
          </a:xfrm>
        </p:spPr>
        <p:txBody>
          <a:bodyPr/>
          <a:lstStyle/>
          <a:p>
            <a:pPr marL="119062" indent="0">
              <a:buNone/>
            </a:pPr>
            <a:r>
              <a:rPr lang="en-US" sz="2800" dirty="0" smtClean="0">
                <a:latin typeface="Arial Black" panose="020B0A04020102020204" pitchFamily="34" charset="0"/>
              </a:rPr>
              <a:t>Many </a:t>
            </a:r>
            <a:r>
              <a:rPr lang="en-US" sz="2800" dirty="0">
                <a:latin typeface="Arial Black" panose="020B0A04020102020204" pitchFamily="34" charset="0"/>
              </a:rPr>
              <a:t>people spend a lifetime or a small fortune searching for someone who understands them. Yet </a:t>
            </a:r>
            <a:r>
              <a:rPr lang="en-US" sz="2800" dirty="0" smtClean="0">
                <a:latin typeface="Arial Black" panose="020B0A04020102020204" pitchFamily="34" charset="0"/>
              </a:rPr>
              <a:t>I am </a:t>
            </a:r>
            <a:r>
              <a:rPr lang="en-US" sz="2800" dirty="0">
                <a:latin typeface="Arial Black" panose="020B0A04020102020204" pitchFamily="34" charset="0"/>
              </a:rPr>
              <a:t>freely available to all who call upon My Name, who open their hearts to receive Me as Savior</a:t>
            </a:r>
            <a:r>
              <a:rPr lang="en-US" sz="2800" dirty="0" smtClean="0">
                <a:latin typeface="Arial Black" panose="020B0A04020102020204" pitchFamily="34" charset="0"/>
              </a:rPr>
              <a:t>. This </a:t>
            </a:r>
            <a:r>
              <a:rPr lang="en-US" sz="2800" dirty="0">
                <a:latin typeface="Arial Black" panose="020B0A04020102020204" pitchFamily="34" charset="0"/>
              </a:rPr>
              <a:t>simple act of faith is the beginning of a lifelong love story. I, the Lover of your soul, understand</a:t>
            </a:r>
          </a:p>
          <a:p>
            <a:pPr marL="119062" indent="0">
              <a:buNone/>
            </a:pPr>
            <a:r>
              <a:rPr lang="en-US" sz="2800" dirty="0">
                <a:latin typeface="Arial Black" panose="020B0A04020102020204" pitchFamily="34" charset="0"/>
              </a:rPr>
              <a:t>you perfectly and love you eternally</a:t>
            </a:r>
            <a:r>
              <a:rPr lang="en-US" sz="2800" dirty="0" smtClean="0">
                <a:latin typeface="Arial Black" panose="020B0A04020102020204" pitchFamily="34" charset="0"/>
              </a:rPr>
              <a:t>.</a:t>
            </a:r>
          </a:p>
          <a:p>
            <a:pPr marL="119062" indent="0">
              <a:buNone/>
            </a:pPr>
            <a:endParaRPr lang="en-US" sz="2800" dirty="0" smtClean="0">
              <a:latin typeface="Arial Black" panose="020B0A04020102020204" pitchFamily="34" charset="0"/>
            </a:endParaRPr>
          </a:p>
          <a:p>
            <a:pPr marL="119062" indent="0">
              <a:buNone/>
            </a:pPr>
            <a:r>
              <a:rPr lang="en-US" sz="1800" dirty="0"/>
              <a:t>LUKE 12 : </a:t>
            </a:r>
            <a:r>
              <a:rPr lang="en-US" sz="1800" dirty="0" smtClean="0"/>
              <a:t>7;</a:t>
            </a:r>
            <a:r>
              <a:rPr lang="en-US" sz="1800" dirty="0"/>
              <a:t> JOHN 1 : </a:t>
            </a:r>
            <a:r>
              <a:rPr lang="en-US" sz="1800" dirty="0" smtClean="0"/>
              <a:t>12;</a:t>
            </a:r>
            <a:r>
              <a:rPr lang="en-US" sz="1800" dirty="0"/>
              <a:t> ROMANS 10 : </a:t>
            </a:r>
            <a:r>
              <a:rPr lang="en-US" sz="1800" dirty="0" smtClean="0"/>
              <a:t>13; Reference: Jesus Calling-Sarah Young</a:t>
            </a:r>
            <a:endParaRPr lang="en-US" sz="1800" dirty="0">
              <a:latin typeface="Arial Black" panose="020B0A04020102020204" pitchFamily="34" charset="0"/>
            </a:endParaRPr>
          </a:p>
        </p:txBody>
      </p:sp>
    </p:spTree>
    <p:extLst>
      <p:ext uri="{BB962C8B-B14F-4D97-AF65-F5344CB8AC3E}">
        <p14:creationId xmlns:p14="http://schemas.microsoft.com/office/powerpoint/2010/main" val="1722851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93477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84665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76200" y="-203553"/>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06307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97929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5C7F1-DA37-4ED5-BD71-1E8050852EE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461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3"/>
          <p:cNvGraphicFramePr>
            <a:graphicFrameLocks noGrp="1"/>
          </p:cNvGraphicFramePr>
          <p:nvPr>
            <p:ph idx="1"/>
          </p:nvPr>
        </p:nvGraphicFramePr>
        <p:xfrm>
          <a:off x="2165350" y="2674938"/>
          <a:ext cx="4821238" cy="3451225"/>
        </p:xfrm>
        <a:graphic>
          <a:graphicData uri="http://schemas.openxmlformats.org/presentationml/2006/ole">
            <mc:AlternateContent xmlns:mc="http://schemas.openxmlformats.org/markup-compatibility/2006">
              <mc:Choice xmlns:v="urn:schemas-microsoft-com:vml" Requires="v">
                <p:oleObj spid="_x0000_s2176" name="ClipArt" r:id="rId4" imgW="5810250" imgH="4159250" progId="MS_ClipArt_Gallery.2">
                  <p:embed/>
                </p:oleObj>
              </mc:Choice>
              <mc:Fallback>
                <p:oleObj name="ClipArt" r:id="rId4" imgW="5810250" imgH="4159250" progId="MS_ClipArt_Gallery.2">
                  <p:embed/>
                  <p:pic>
                    <p:nvPicPr>
                      <p:cNvPr id="70658" name="Object 3"/>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5350" y="2674938"/>
                        <a:ext cx="4821238"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9" name="Rectangle 2"/>
          <p:cNvSpPr>
            <a:spLocks noGrp="1" noChangeArrowheads="1"/>
          </p:cNvSpPr>
          <p:nvPr>
            <p:ph type="title"/>
          </p:nvPr>
        </p:nvSpPr>
        <p:spPr/>
        <p:txBody>
          <a:bodyPr/>
          <a:lstStyle/>
          <a:p>
            <a:pPr eaLnBrk="1" hangingPunct="1"/>
            <a:r>
              <a:rPr lang="en-US" altLang="en-US" dirty="0" smtClean="0"/>
              <a:t>Q &amp; A</a:t>
            </a:r>
          </a:p>
        </p:txBody>
      </p:sp>
    </p:spTree>
    <p:extLst>
      <p:ext uri="{BB962C8B-B14F-4D97-AF65-F5344CB8AC3E}">
        <p14:creationId xmlns:p14="http://schemas.microsoft.com/office/powerpoint/2010/main" val="4231280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376238" y="2133600"/>
            <a:ext cx="8310562" cy="4495800"/>
          </a:xfrm>
        </p:spPr>
        <p:txBody>
          <a:bodyPr/>
          <a:lstStyle/>
          <a:p>
            <a:pPr marL="254838" indent="-254838">
              <a:buFontTx/>
              <a:buChar char="-"/>
              <a:defRPr/>
            </a:pPr>
            <a:r>
              <a:rPr lang="en-US" sz="3600" b="1" dirty="0" smtClean="0">
                <a:latin typeface="Arial" panose="020B0604020202020204" pitchFamily="34" charset="0"/>
                <a:cs typeface="Arial" panose="020B0604020202020204" pitchFamily="34" charset="0"/>
              </a:rPr>
              <a:t>Prayer </a:t>
            </a:r>
            <a:r>
              <a:rPr lang="en-US" sz="3600" b="1" dirty="0" smtClean="0">
                <a:latin typeface="Arial" panose="020B0604020202020204" pitchFamily="34" charset="0"/>
                <a:cs typeface="Arial" panose="020B0604020202020204" pitchFamily="34" charset="0"/>
              </a:rPr>
              <a:t>Request</a:t>
            </a:r>
          </a:p>
          <a:p>
            <a:pPr marL="546938" lvl="1" indent="-254838">
              <a:buFontTx/>
              <a:buChar char="-"/>
              <a:defRPr/>
            </a:pPr>
            <a:r>
              <a:rPr lang="en-US" sz="3200" b="1" dirty="0" smtClean="0">
                <a:latin typeface="Arial" panose="020B0604020202020204" pitchFamily="34" charset="0"/>
                <a:cs typeface="Arial" panose="020B0604020202020204" pitchFamily="34" charset="0"/>
              </a:rPr>
              <a:t>Mrs. Grissom</a:t>
            </a:r>
            <a:endParaRPr lang="en-US" sz="3200" b="1" dirty="0" smtClean="0">
              <a:latin typeface="Arial" panose="020B0604020202020204" pitchFamily="34" charset="0"/>
              <a:cs typeface="Arial" panose="020B0604020202020204" pitchFamily="34" charset="0"/>
            </a:endParaRPr>
          </a:p>
          <a:p>
            <a:pPr marL="254838" indent="-254838">
              <a:buFontTx/>
              <a:buChar char="-"/>
              <a:defRPr/>
            </a:pPr>
            <a:r>
              <a:rPr lang="en-US" altLang="en-US" b="1" dirty="0" smtClean="0">
                <a:latin typeface="Arial" panose="020B0604020202020204" pitchFamily="34" charset="0"/>
                <a:cs typeface="Arial" panose="020B0604020202020204" pitchFamily="34" charset="0"/>
              </a:rPr>
              <a:t>Let </a:t>
            </a:r>
            <a:r>
              <a:rPr lang="en-US" altLang="en-US" b="1" dirty="0">
                <a:latin typeface="Arial" panose="020B0604020202020204" pitchFamily="34" charset="0"/>
                <a:cs typeface="Arial" panose="020B0604020202020204" pitchFamily="34" charset="0"/>
              </a:rPr>
              <a:t>us Pray for families </a:t>
            </a:r>
            <a:r>
              <a:rPr lang="en-US" altLang="en-US" b="1" dirty="0" smtClean="0">
                <a:latin typeface="Arial" panose="020B0604020202020204" pitchFamily="34" charset="0"/>
                <a:cs typeface="Arial" panose="020B0604020202020204" pitchFamily="34" charset="0"/>
              </a:rPr>
              <a:t>affected by </a:t>
            </a:r>
            <a:endParaRPr lang="en-US" altLang="en-US" b="1" dirty="0" smtClean="0">
              <a:latin typeface="Arial" panose="020B0604020202020204" pitchFamily="34" charset="0"/>
              <a:cs typeface="Arial" panose="020B0604020202020204" pitchFamily="34" charset="0"/>
            </a:endParaRPr>
          </a:p>
          <a:p>
            <a:pPr marL="546938" lvl="1" indent="-254838">
              <a:buFontTx/>
              <a:buChar char="-"/>
              <a:defRPr/>
            </a:pPr>
            <a:r>
              <a:rPr lang="en-US" altLang="en-US" b="1" dirty="0" smtClean="0">
                <a:latin typeface="Arial" panose="020B0604020202020204" pitchFamily="34" charset="0"/>
                <a:cs typeface="Arial" panose="020B0604020202020204" pitchFamily="34" charset="0"/>
              </a:rPr>
              <a:t>Earthquake and Tsunami - Indonesia</a:t>
            </a:r>
            <a:endParaRPr lang="en-US" altLang="en-US" b="1" dirty="0" smtClean="0">
              <a:latin typeface="Arial" panose="020B0604020202020204" pitchFamily="34" charset="0"/>
              <a:cs typeface="Arial" panose="020B0604020202020204" pitchFamily="34" charset="0"/>
            </a:endParaRPr>
          </a:p>
          <a:p>
            <a:pPr marL="0" indent="0">
              <a:buFont typeface="Symbol" panose="05050102010706020507" pitchFamily="18" charset="2"/>
              <a:buNone/>
              <a:defRPr/>
            </a:pPr>
            <a:endParaRPr lang="en-US" altLang="en-US" sz="3400" dirty="0">
              <a:latin typeface="Arial" panose="020B0604020202020204" pitchFamily="34" charset="0"/>
              <a:cs typeface="Arial" panose="020B0604020202020204" pitchFamily="34" charset="0"/>
            </a:endParaRPr>
          </a:p>
          <a:p>
            <a:pPr marL="0" indent="0">
              <a:buFont typeface="Symbol" panose="05050102010706020507" pitchFamily="18" charset="2"/>
              <a:buNone/>
              <a:defRPr/>
            </a:pPr>
            <a:endParaRPr lang="en-US" altLang="en-US" sz="1867" dirty="0"/>
          </a:p>
          <a:p>
            <a:pPr marL="254838" indent="-254838" eaLnBrk="1" hangingPunct="1">
              <a:lnSpc>
                <a:spcPct val="90000"/>
              </a:lnSpc>
              <a:defRPr/>
            </a:pPr>
            <a:endParaRPr lang="en-US" altLang="en-US" sz="2240" dirty="0" smtClean="0"/>
          </a:p>
        </p:txBody>
      </p:sp>
      <p:sp>
        <p:nvSpPr>
          <p:cNvPr id="15363" name="Rectangle 2"/>
          <p:cNvSpPr>
            <a:spLocks noGrp="1" noChangeArrowheads="1"/>
          </p:cNvSpPr>
          <p:nvPr>
            <p:ph type="title"/>
          </p:nvPr>
        </p:nvSpPr>
        <p:spPr/>
        <p:txBody>
          <a:bodyPr/>
          <a:lstStyle/>
          <a:p>
            <a:pPr eaLnBrk="1" hangingPunct="1">
              <a:defRPr/>
            </a:pPr>
            <a:r>
              <a:rPr lang="en-US" altLang="en-US" sz="4107" dirty="0" smtClean="0"/>
              <a:t>Prayer</a:t>
            </a:r>
          </a:p>
        </p:txBody>
      </p:sp>
    </p:spTree>
    <p:extLst>
      <p:ext uri="{BB962C8B-B14F-4D97-AF65-F5344CB8AC3E}">
        <p14:creationId xmlns:p14="http://schemas.microsoft.com/office/powerpoint/2010/main" val="1095947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Wisdom</a:t>
            </a:r>
            <a:endParaRPr lang="en-US"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552450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654852"/>
            <a:ext cx="4452257" cy="2660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152400" y="1600200"/>
            <a:ext cx="8915400" cy="5029200"/>
          </a:xfrm>
        </p:spPr>
        <p:txBody>
          <a:bodyPr/>
          <a:lstStyle/>
          <a:p>
            <a:pPr marL="0" indent="0">
              <a:buFont typeface="Symbol" panose="05050102010706020507" pitchFamily="18" charset="2"/>
              <a:buNone/>
              <a:defRPr/>
            </a:pPr>
            <a:r>
              <a:rPr lang="en-US" sz="2800" dirty="0">
                <a:latin typeface="Arial Black" panose="020B0A04020102020204" pitchFamily="34" charset="0"/>
              </a:rPr>
              <a:t>A guy is standing on the corner of the street smoking one cigarette after another. A lady walking by notices him and says</a:t>
            </a:r>
            <a:br>
              <a:rPr lang="en-US" sz="2800" dirty="0">
                <a:latin typeface="Arial Black" panose="020B0A04020102020204" pitchFamily="34" charset="0"/>
              </a:rPr>
            </a:br>
            <a:r>
              <a:rPr lang="en-US" sz="2800" dirty="0">
                <a:latin typeface="Arial Black" panose="020B0A04020102020204" pitchFamily="34" charset="0"/>
              </a:rPr>
              <a:t>"Hey, don't you know that those things can kill you? I mean, didn't you see the giant warning on the box?!"</a:t>
            </a:r>
            <a:br>
              <a:rPr lang="en-US" sz="2800" dirty="0">
                <a:latin typeface="Arial Black" panose="020B0A04020102020204" pitchFamily="34" charset="0"/>
              </a:rPr>
            </a:br>
            <a:r>
              <a:rPr lang="en-US" sz="2800" dirty="0">
                <a:latin typeface="Arial Black" panose="020B0A04020102020204" pitchFamily="34" charset="0"/>
              </a:rPr>
              <a:t>"That's OK" says the guy, puffing casually "I'm a computer programmer"</a:t>
            </a:r>
            <a:br>
              <a:rPr lang="en-US" sz="2800" dirty="0">
                <a:latin typeface="Arial Black" panose="020B0A04020102020204" pitchFamily="34" charset="0"/>
              </a:rPr>
            </a:br>
            <a:r>
              <a:rPr lang="en-US" sz="2800" dirty="0">
                <a:latin typeface="Arial Black" panose="020B0A04020102020204" pitchFamily="34" charset="0"/>
              </a:rPr>
              <a:t>"So? What's that got to do with anything?"</a:t>
            </a:r>
            <a:br>
              <a:rPr lang="en-US" sz="2800" dirty="0">
                <a:latin typeface="Arial Black" panose="020B0A04020102020204" pitchFamily="34" charset="0"/>
              </a:rPr>
            </a:br>
            <a:r>
              <a:rPr lang="en-US" sz="2800" dirty="0">
                <a:latin typeface="Arial Black" panose="020B0A04020102020204" pitchFamily="34" charset="0"/>
              </a:rPr>
              <a:t>"We don't care about warnings. We only care about errors."</a:t>
            </a:r>
            <a:endParaRPr lang="en-US" altLang="en-US" sz="2800" dirty="0">
              <a:latin typeface="Arial Black" panose="020B0A04020102020204" pitchFamily="34" charset="0"/>
              <a:cs typeface="Arial" panose="020B0604020202020204" pitchFamily="34" charset="0"/>
            </a:endParaRPr>
          </a:p>
          <a:p>
            <a:pPr marL="0" indent="0">
              <a:buFont typeface="Symbol" panose="05050102010706020507" pitchFamily="18" charset="2"/>
              <a:buNone/>
              <a:defRPr/>
            </a:pPr>
            <a:endParaRPr lang="en-US" altLang="en-US" sz="1867" dirty="0"/>
          </a:p>
          <a:p>
            <a:pPr marL="254838" indent="-254838" eaLnBrk="1" hangingPunct="1">
              <a:lnSpc>
                <a:spcPct val="90000"/>
              </a:lnSpc>
              <a:defRPr/>
            </a:pPr>
            <a:endParaRPr lang="en-US" altLang="en-US" sz="2240" dirty="0" smtClean="0"/>
          </a:p>
        </p:txBody>
      </p:sp>
      <p:sp>
        <p:nvSpPr>
          <p:cNvPr id="15363" name="Rectangle 2"/>
          <p:cNvSpPr>
            <a:spLocks noGrp="1" noChangeArrowheads="1"/>
          </p:cNvSpPr>
          <p:nvPr>
            <p:ph type="title"/>
          </p:nvPr>
        </p:nvSpPr>
        <p:spPr>
          <a:xfrm>
            <a:off x="457200" y="155448"/>
            <a:ext cx="8229600" cy="1139952"/>
          </a:xfrm>
        </p:spPr>
        <p:txBody>
          <a:bodyPr/>
          <a:lstStyle/>
          <a:p>
            <a:pPr eaLnBrk="1" hangingPunct="1">
              <a:defRPr/>
            </a:pPr>
            <a:r>
              <a:rPr lang="en-US" altLang="en-US" sz="4107" dirty="0" smtClean="0"/>
              <a:t>Humor</a:t>
            </a:r>
          </a:p>
        </p:txBody>
      </p:sp>
    </p:spTree>
    <p:extLst>
      <p:ext uri="{BB962C8B-B14F-4D97-AF65-F5344CB8AC3E}">
        <p14:creationId xmlns:p14="http://schemas.microsoft.com/office/powerpoint/2010/main" val="355960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763000" cy="685800"/>
          </a:xfrm>
        </p:spPr>
        <p:txBody>
          <a:bodyPr>
            <a:noAutofit/>
          </a:bodyPr>
          <a:lstStyle/>
          <a:p>
            <a:pPr algn="ctr"/>
            <a:r>
              <a:rPr lang="en-US" altLang="en-US" sz="4000" dirty="0" smtClean="0">
                <a:latin typeface="Arial Black" panose="020B0A04020102020204" pitchFamily="34" charset="0"/>
              </a:rPr>
              <a:t>AGENDA</a:t>
            </a:r>
            <a:endParaRPr lang="en-US" altLang="en-US" sz="4000" dirty="0">
              <a:latin typeface="Arial Black" panose="020B0A04020102020204" pitchFamily="34" charset="0"/>
            </a:endParaRPr>
          </a:p>
        </p:txBody>
      </p:sp>
      <p:sp>
        <p:nvSpPr>
          <p:cNvPr id="5" name="Rectangle 3"/>
          <p:cNvSpPr txBox="1">
            <a:spLocks noChangeArrowheads="1"/>
          </p:cNvSpPr>
          <p:nvPr/>
        </p:nvSpPr>
        <p:spPr bwMode="auto">
          <a:xfrm>
            <a:off x="70556" y="1447800"/>
            <a:ext cx="892104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39725" indent="-238125" algn="l" rtl="0" eaLnBrk="0" fontAlgn="base" hangingPunct="0">
              <a:spcBef>
                <a:spcPts val="275"/>
              </a:spcBef>
              <a:spcAft>
                <a:spcPts val="563"/>
              </a:spcAft>
              <a:buClr>
                <a:srgbClr val="0070C0"/>
              </a:buClr>
              <a:buFont typeface="Wingdings" panose="05000000000000000000" pitchFamily="2" charset="2"/>
              <a:buChar char="§"/>
              <a:defRPr sz="2600" kern="1200">
                <a:solidFill>
                  <a:schemeClr val="tx1"/>
                </a:solidFill>
                <a:latin typeface="+mn-lt"/>
                <a:ea typeface="+mn-ea"/>
                <a:cs typeface="+mn-cs"/>
              </a:defRPr>
            </a:lvl1pPr>
            <a:lvl2pPr marL="612775" indent="-228600" algn="l" rtl="0" eaLnBrk="0" fontAlgn="base" hangingPunct="0">
              <a:spcBef>
                <a:spcPts val="275"/>
              </a:spcBef>
              <a:spcAft>
                <a:spcPts val="563"/>
              </a:spcAft>
              <a:buClr>
                <a:srgbClr val="0070C0"/>
              </a:buClr>
              <a:buFont typeface="Wingdings" panose="05000000000000000000" pitchFamily="2" charset="2"/>
              <a:buChar char="§"/>
              <a:defRPr sz="2400" kern="1200">
                <a:solidFill>
                  <a:schemeClr val="tx1"/>
                </a:solidFill>
                <a:latin typeface="+mn-lt"/>
                <a:ea typeface="+mn-ea"/>
                <a:cs typeface="+mn-cs"/>
              </a:defRPr>
            </a:lvl2pPr>
            <a:lvl3pPr marL="860425" indent="-203200" algn="l" rtl="0" eaLnBrk="0" fontAlgn="base" hangingPunct="0">
              <a:spcBef>
                <a:spcPts val="275"/>
              </a:spcBef>
              <a:spcAft>
                <a:spcPts val="563"/>
              </a:spcAft>
              <a:buClr>
                <a:srgbClr val="0070C0"/>
              </a:buClr>
              <a:buFont typeface="Wingdings" panose="05000000000000000000" pitchFamily="2" charset="2"/>
              <a:buChar char="§"/>
              <a:defRPr sz="2200" kern="1200">
                <a:solidFill>
                  <a:schemeClr val="tx1"/>
                </a:solidFill>
                <a:latin typeface="+mn-lt"/>
                <a:ea typeface="+mn-ea"/>
                <a:cs typeface="+mn-cs"/>
              </a:defRPr>
            </a:lvl3pPr>
            <a:lvl4pPr marL="1100138" indent="-185738" algn="l" rtl="0" eaLnBrk="0" fontAlgn="base" hangingPunct="0">
              <a:spcBef>
                <a:spcPts val="275"/>
              </a:spcBef>
              <a:spcAft>
                <a:spcPts val="563"/>
              </a:spcAft>
              <a:buClr>
                <a:srgbClr val="0070C0"/>
              </a:buClr>
              <a:buFont typeface="Wingdings" panose="05000000000000000000" pitchFamily="2" charset="2"/>
              <a:buChar char="§"/>
              <a:defRPr sz="2000" kern="1200">
                <a:solidFill>
                  <a:schemeClr val="tx1"/>
                </a:solidFill>
                <a:latin typeface="+mn-lt"/>
                <a:ea typeface="+mn-ea"/>
                <a:cs typeface="+mn-cs"/>
              </a:defRPr>
            </a:lvl4pPr>
            <a:lvl5pPr marL="1295400" indent="-169863" algn="l" rtl="0" eaLnBrk="0" fontAlgn="base" hangingPunct="0">
              <a:spcBef>
                <a:spcPts val="275"/>
              </a:spcBef>
              <a:spcAft>
                <a:spcPts val="563"/>
              </a:spcAft>
              <a:buClr>
                <a:srgbClr val="0070C0"/>
              </a:buClr>
              <a:buFont typeface="Wingdings" panose="05000000000000000000" pitchFamily="2" charset="2"/>
              <a:buChar char="§"/>
              <a:defRPr kern="1200">
                <a:solidFill>
                  <a:schemeClr val="tx1"/>
                </a:solidFill>
                <a:latin typeface="+mn-lt"/>
                <a:ea typeface="+mn-ea"/>
                <a:cs typeface="+mn-cs"/>
              </a:defRPr>
            </a:lvl5pPr>
            <a:lvl6pPr marL="1502001" indent="-170682" algn="l" rtl="0" eaLnBrk="1" latinLnBrk="0" hangingPunct="1">
              <a:spcBef>
                <a:spcPts val="280"/>
              </a:spcBef>
              <a:buClr>
                <a:schemeClr val="accent3"/>
              </a:buClr>
              <a:buFont typeface="Georgia"/>
              <a:buChar char="▫"/>
              <a:defRPr kumimoji="0" sz="1680" kern="1200">
                <a:solidFill>
                  <a:schemeClr val="accent3"/>
                </a:solidFill>
                <a:latin typeface="+mn-lt"/>
                <a:ea typeface="+mn-ea"/>
                <a:cs typeface="+mn-cs"/>
              </a:defRPr>
            </a:lvl6pPr>
            <a:lvl7pPr marL="1706819" indent="-170682" algn="l" rtl="0" eaLnBrk="1" latinLnBrk="0" hangingPunct="1">
              <a:spcBef>
                <a:spcPts val="280"/>
              </a:spcBef>
              <a:buClr>
                <a:schemeClr val="accent3"/>
              </a:buClr>
              <a:buFont typeface="Georgia"/>
              <a:buChar char="▫"/>
              <a:defRPr kumimoji="0" sz="1493" kern="1200">
                <a:solidFill>
                  <a:schemeClr val="accent3"/>
                </a:solidFill>
                <a:latin typeface="+mn-lt"/>
                <a:ea typeface="+mn-ea"/>
                <a:cs typeface="+mn-cs"/>
              </a:defRPr>
            </a:lvl7pPr>
            <a:lvl8pPr marL="1894569" indent="-170682" algn="l" rtl="0" eaLnBrk="1" latinLnBrk="0" hangingPunct="1">
              <a:spcBef>
                <a:spcPts val="280"/>
              </a:spcBef>
              <a:buClr>
                <a:schemeClr val="accent3"/>
              </a:buClr>
              <a:buFont typeface="Georgia"/>
              <a:buChar char="◦"/>
              <a:defRPr kumimoji="0" sz="1400" kern="1200">
                <a:solidFill>
                  <a:schemeClr val="accent3"/>
                </a:solidFill>
                <a:latin typeface="+mn-lt"/>
                <a:ea typeface="+mn-ea"/>
                <a:cs typeface="+mn-cs"/>
              </a:defRPr>
            </a:lvl8pPr>
            <a:lvl9pPr marL="2090853" indent="-170682" algn="l" rtl="0" eaLnBrk="1" latinLnBrk="0" hangingPunct="1">
              <a:spcBef>
                <a:spcPts val="280"/>
              </a:spcBef>
              <a:buClr>
                <a:schemeClr val="accent3"/>
              </a:buClr>
              <a:buFont typeface="Georgia"/>
              <a:buChar char="◦"/>
              <a:defRPr kumimoji="0" sz="1307" kern="1200" baseline="0">
                <a:solidFill>
                  <a:schemeClr val="accent3"/>
                </a:solidFill>
                <a:latin typeface="+mn-lt"/>
                <a:ea typeface="+mn-ea"/>
                <a:cs typeface="+mn-cs"/>
              </a:defRPr>
            </a:lvl9pPr>
          </a:lstStyle>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Prayer</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2 </a:t>
            </a:r>
            <a:r>
              <a:rPr kumimoji="0" lang="en-CA" altLang="en-US" sz="4200" b="1" i="0" u="none" strike="noStrike" kern="1200" cap="none" spc="0" normalizeH="0" baseline="0" noProof="0" dirty="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 </a:t>
            </a: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0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Project 3–Due–Monday-10/8/18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28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Quiz–Selection/Loops-Wednesday, 10/3/18</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Review-Loops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Functions in C</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r>
              <a:rPr kumimoji="0" lang="en-CA" altLang="en-US" sz="4200" b="1" i="0" u="none" strike="noStrike" kern="1200" cap="none" spc="0" normalizeH="0" baseline="0" noProof="0" dirty="0" smtClean="0">
                <a:ln>
                  <a:noFill/>
                </a:ln>
                <a:solidFill>
                  <a:prstClr val="black"/>
                </a:solidFill>
                <a:effectLst/>
                <a:uLnTx/>
                <a:uFillTx/>
                <a:latin typeface="Arial Black" panose="020B0A04020102020204" pitchFamily="34" charset="0"/>
                <a:ea typeface="ＭＳ Ｐゴシック" panose="020B0600070205080204" pitchFamily="34" charset="-128"/>
                <a:cs typeface="Arial" panose="020B0604020202020204" pitchFamily="34" charset="0"/>
              </a:rPr>
              <a:t>Q &amp; A</a:t>
            </a: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101600" marR="0" lvl="0"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612775" marR="0" lvl="1"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74650" marR="0" lvl="1" indent="0"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None/>
              <a:tabLst/>
              <a:defRPr/>
            </a:pPr>
            <a:endParaRPr kumimoji="0" lang="en-CA" altLang="en-US" sz="26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39725" marR="0" lvl="0" indent="-238125" algn="l" defTabSz="914400" rtl="0" eaLnBrk="1" fontAlgn="base" latinLnBrk="0" hangingPunct="1">
              <a:lnSpc>
                <a:spcPct val="100000"/>
              </a:lnSpc>
              <a:spcBef>
                <a:spcPts val="275"/>
              </a:spcBef>
              <a:spcAft>
                <a:spcPts val="563"/>
              </a:spcAft>
              <a:buClr>
                <a:srgbClr val="0070C0"/>
              </a:buClr>
              <a:buSzTx/>
              <a:buFont typeface="Wingdings" panose="05000000000000000000" pitchFamily="2" charset="2"/>
              <a:buChar char="§"/>
              <a:tabLst/>
              <a:defRPr/>
            </a:pPr>
            <a:endParaRPr kumimoji="0" lang="en-CA" altLang="en-US" sz="3200" b="0" i="0" u="none" strike="noStrike" kern="1200" cap="none" spc="0" normalizeH="0" baseline="0" noProof="0" dirty="0" smtClean="0">
              <a:ln>
                <a:noFill/>
              </a:ln>
              <a:solidFill>
                <a:srgbClr val="00206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51147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0" y="0"/>
            <a:ext cx="8875713" cy="6858000"/>
          </a:xfrm>
          <a:prstGeom prst="rect">
            <a:avLst/>
          </a:prstGeom>
          <a:noFill/>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D58F13-B884-4489-983E-B4520426EAB5}" type="slidenum">
              <a:rPr kumimoji="0" lang="en-US" sz="1200" b="0" i="0" u="none" strike="noStrike" kern="1200" cap="none" spc="0" normalizeH="0" baseline="0" noProof="0" smtClean="0">
                <a:ln>
                  <a:noFill/>
                </a:ln>
                <a:solidFill>
                  <a:prstClr val="black">
                    <a:tint val="75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133841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9.0&quot;&gt;&lt;object type=&quot;1&quot; unique_id=&quot;10001&quot;&gt;&lt;object type=&quot;2&quot; unique_id=&quot;10482&quot;&gt;&lt;object type=&quot;3&quot; unique_id=&quot;10484&quot;&gt;&lt;property id=&quot;20148&quot; value=&quot;5&quot;/&gt;&lt;property id=&quot;20300&quot; value=&quot;Slide 2&quot;/&gt;&lt;property id=&quot;20307&quot; value=&quot;258&quot;/&gt;&lt;/object&gt;&lt;object type=&quot;3&quot; unique_id=&quot;10485&quot;&gt;&lt;property id=&quot;20148&quot; value=&quot;5&quot;/&gt;&lt;property id=&quot;20300&quot; value=&quot;Slide 3&quot;/&gt;&lt;property id=&quot;20307&quot; value=&quot;259&quot;/&gt;&lt;/object&gt;&lt;object type=&quot;3&quot; unique_id=&quot;10486&quot;&gt;&lt;property id=&quot;20148&quot; value=&quot;5&quot;/&gt;&lt;property id=&quot;20300&quot; value=&quot;Slide 6&quot;/&gt;&lt;property id=&quot;20307&quot; value=&quot;260&quot;/&gt;&lt;/object&gt;&lt;object type=&quot;3&quot; unique_id=&quot;10487&quot;&gt;&lt;property id=&quot;20148&quot; value=&quot;5&quot;/&gt;&lt;property id=&quot;20300&quot; value=&quot;Slide 14&quot;/&gt;&lt;property id=&quot;20307&quot; value=&quot;261&quot;/&gt;&lt;/object&gt;&lt;object type=&quot;3&quot; unique_id=&quot;10488&quot;&gt;&lt;property id=&quot;20148&quot; value=&quot;5&quot;/&gt;&lt;property id=&quot;20300&quot; value=&quot;Slide 18&quot;/&gt;&lt;property id=&quot;20307&quot; value=&quot;262&quot;/&gt;&lt;/object&gt;&lt;object type=&quot;3&quot; unique_id=&quot;10489&quot;&gt;&lt;property id=&quot;20148&quot; value=&quot;5&quot;/&gt;&lt;property id=&quot;20300&quot; value=&quot;Slide 20&quot;/&gt;&lt;property id=&quot;20307&quot; value=&quot;263&quot;/&gt;&lt;/object&gt;&lt;object type=&quot;3&quot; unique_id=&quot;10490&quot;&gt;&lt;property id=&quot;20148&quot; value=&quot;5&quot;/&gt;&lt;property id=&quot;20300&quot; value=&quot;Slide 22&quot;/&gt;&lt;property id=&quot;20307&quot; value=&quot;264&quot;/&gt;&lt;/object&gt;&lt;object type=&quot;3&quot; unique_id=&quot;10491&quot;&gt;&lt;property id=&quot;20148&quot; value=&quot;5&quot;/&gt;&lt;property id=&quot;20300&quot; value=&quot;Slide 25&quot;/&gt;&lt;property id=&quot;20307&quot; value=&quot;265&quot;/&gt;&lt;/object&gt;&lt;object type=&quot;3&quot; unique_id=&quot;10492&quot;&gt;&lt;property id=&quot;20148&quot; value=&quot;5&quot;/&gt;&lt;property id=&quot;20300&quot; value=&quot;Slide 26&quot;/&gt;&lt;property id=&quot;20307&quot; value=&quot;266&quot;/&gt;&lt;/object&gt;&lt;object type=&quot;3&quot; unique_id=&quot;10493&quot;&gt;&lt;property id=&quot;20148&quot; value=&quot;5&quot;/&gt;&lt;property id=&quot;20300&quot; value=&quot;Slide 28&quot;/&gt;&lt;property id=&quot;20307&quot; value=&quot;267&quot;/&gt;&lt;/object&gt;&lt;object type=&quot;3&quot; unique_id=&quot;10494&quot;&gt;&lt;property id=&quot;20148&quot; value=&quot;5&quot;/&gt;&lt;property id=&quot;20300&quot; value=&quot;Slide 30&quot;/&gt;&lt;property id=&quot;20307&quot; value=&quot;268&quot;/&gt;&lt;/object&gt;&lt;object type=&quot;3&quot; unique_id=&quot;10495&quot;&gt;&lt;property id=&quot;20148&quot; value=&quot;5&quot;/&gt;&lt;property id=&quot;20300&quot; value=&quot;Slide 32&quot;/&gt;&lt;property id=&quot;20307&quot; value=&quot;269&quot;/&gt;&lt;/object&gt;&lt;object type=&quot;3&quot; unique_id=&quot;10496&quot;&gt;&lt;property id=&quot;20148&quot; value=&quot;5&quot;/&gt;&lt;property id=&quot;20300&quot; value=&quot;Slide 33&quot;/&gt;&lt;property id=&quot;20307&quot; value=&quot;270&quot;/&gt;&lt;/object&gt;&lt;object type=&quot;3&quot; unique_id=&quot;10497&quot;&gt;&lt;property id=&quot;20148&quot; value=&quot;5&quot;/&gt;&lt;property id=&quot;20300&quot; value=&quot;Slide 37&quot;/&gt;&lt;property id=&quot;20307&quot; value=&quot;271&quot;/&gt;&lt;/object&gt;&lt;object type=&quot;3&quot; unique_id=&quot;10498&quot;&gt;&lt;property id=&quot;20148&quot; value=&quot;5&quot;/&gt;&lt;property id=&quot;20300&quot; value=&quot;Slide 38&quot;/&gt;&lt;property id=&quot;20307&quot; value=&quot;272&quot;/&gt;&lt;/object&gt;&lt;object type=&quot;3&quot; unique_id=&quot;10499&quot;&gt;&lt;property id=&quot;20148&quot; value=&quot;5&quot;/&gt;&lt;property id=&quot;20300&quot; value=&quot;Slide 39&quot;/&gt;&lt;property id=&quot;20307&quot; value=&quot;273&quot;/&gt;&lt;/object&gt;&lt;object type=&quot;3&quot; unique_id=&quot;10500&quot;&gt;&lt;property id=&quot;20148&quot; value=&quot;5&quot;/&gt;&lt;property id=&quot;20300&quot; value=&quot;Slide 40&quot;/&gt;&lt;property id=&quot;20307&quot; value=&quot;274&quot;/&gt;&lt;/object&gt;&lt;object type=&quot;3&quot; unique_id=&quot;10501&quot;&gt;&lt;property id=&quot;20148&quot; value=&quot;5&quot;/&gt;&lt;property id=&quot;20300&quot; value=&quot;Slide 41&quot;/&gt;&lt;property id=&quot;20307&quot; value=&quot;275&quot;/&gt;&lt;/object&gt;&lt;object type=&quot;3&quot; unique_id=&quot;10502&quot;&gt;&lt;property id=&quot;20148&quot; value=&quot;5&quot;/&gt;&lt;property id=&quot;20300&quot; value=&quot;Slide 46&quot;/&gt;&lt;property id=&quot;20307&quot; value=&quot;276&quot;/&gt;&lt;/object&gt;&lt;object type=&quot;3&quot; unique_id=&quot;10503&quot;&gt;&lt;property id=&quot;20148&quot; value=&quot;5&quot;/&gt;&lt;property id=&quot;20300&quot; value=&quot;Slide 50&quot;/&gt;&lt;property id=&quot;20307&quot; value=&quot;277&quot;/&gt;&lt;/object&gt;&lt;object type=&quot;3&quot; unique_id=&quot;10504&quot;&gt;&lt;property id=&quot;20148&quot; value=&quot;5&quot;/&gt;&lt;property id=&quot;20300&quot; value=&quot;Slide 51&quot;/&gt;&lt;property id=&quot;20307&quot; value=&quot;278&quot;/&gt;&lt;/object&gt;&lt;object type=&quot;3&quot; unique_id=&quot;10505&quot;&gt;&lt;property id=&quot;20148&quot; value=&quot;5&quot;/&gt;&lt;property id=&quot;20300&quot; value=&quot;Slide 54&quot;/&gt;&lt;property id=&quot;20307&quot; value=&quot;279&quot;/&gt;&lt;/object&gt;&lt;object type=&quot;3&quot; unique_id=&quot;10506&quot;&gt;&lt;property id=&quot;20148&quot; value=&quot;5&quot;/&gt;&lt;property id=&quot;20300&quot; value=&quot;Slide 55&quot;/&gt;&lt;property id=&quot;20307&quot; value=&quot;280&quot;/&gt;&lt;/object&gt;&lt;object type=&quot;3&quot; unique_id=&quot;10507&quot;&gt;&lt;property id=&quot;20148&quot; value=&quot;5&quot;/&gt;&lt;property id=&quot;20300&quot; value=&quot;Slide 57&quot;/&gt;&lt;property id=&quot;20307&quot; value=&quot;281&quot;/&gt;&lt;/object&gt;&lt;object type=&quot;3&quot; unique_id=&quot;10508&quot;&gt;&lt;property id=&quot;20148&quot; value=&quot;5&quot;/&gt;&lt;property id=&quot;20300&quot; value=&quot;Slide 59&quot;/&gt;&lt;property id=&quot;20307&quot; value=&quot;282&quot;/&gt;&lt;/object&gt;&lt;object type=&quot;3&quot; unique_id=&quot;10509&quot;&gt;&lt;property id=&quot;20148&quot; value=&quot;5&quot;/&gt;&lt;property id=&quot;20300&quot; value=&quot;Slide 62&quot;/&gt;&lt;property id=&quot;20307&quot; value=&quot;283&quot;/&gt;&lt;/object&gt;&lt;object type=&quot;3&quot; unique_id=&quot;10510&quot;&gt;&lt;property id=&quot;20148&quot; value=&quot;5&quot;/&gt;&lt;property id=&quot;20300&quot; value=&quot;Slide 65&quot;/&gt;&lt;property id=&quot;20307&quot; value=&quot;284&quot;/&gt;&lt;/object&gt;&lt;object type=&quot;3&quot; unique_id=&quot;10511&quot;&gt;&lt;property id=&quot;20148&quot; value=&quot;5&quot;/&gt;&lt;property id=&quot;20300&quot; value=&quot;Slide 67&quot;/&gt;&lt;property id=&quot;20307&quot; value=&quot;285&quot;/&gt;&lt;/object&gt;&lt;object type=&quot;3&quot; unique_id=&quot;10512&quot;&gt;&lt;property id=&quot;20148&quot; value=&quot;5&quot;/&gt;&lt;property id=&quot;20300&quot; value=&quot;Slide 73&quot;/&gt;&lt;property id=&quot;20307&quot; value=&quot;286&quot;/&gt;&lt;/object&gt;&lt;object type=&quot;3&quot; unique_id=&quot;10513&quot;&gt;&lt;property id=&quot;20148&quot; value=&quot;5&quot;/&gt;&lt;property id=&quot;20300&quot; value=&quot;Slide 75&quot;/&gt;&lt;property id=&quot;20307&quot; value=&quot;287&quot;/&gt;&lt;/object&gt;&lt;object type=&quot;3&quot; unique_id=&quot;10514&quot;&gt;&lt;property id=&quot;20148&quot; value=&quot;5&quot;/&gt;&lt;property id=&quot;20300&quot; value=&quot;Slide 80&quot;/&gt;&lt;property id=&quot;20307&quot; value=&quot;288&quot;/&gt;&lt;/object&gt;&lt;object type=&quot;3&quot; unique_id=&quot;10515&quot;&gt;&lt;property id=&quot;20148&quot; value=&quot;5&quot;/&gt;&lt;property id=&quot;20300&quot; value=&quot;Slide 81&quot;/&gt;&lt;property id=&quot;20307&quot; value=&quot;289&quot;/&gt;&lt;/object&gt;&lt;object type=&quot;3&quot; unique_id=&quot;10516&quot;&gt;&lt;property id=&quot;20148&quot; value=&quot;5&quot;/&gt;&lt;property id=&quot;20300&quot; value=&quot;Slide 82&quot;/&gt;&lt;property id=&quot;20307&quot; value=&quot;290&quot;/&gt;&lt;/object&gt;&lt;object type=&quot;3&quot; unique_id=&quot;10517&quot;&gt;&lt;property id=&quot;20148&quot; value=&quot;5&quot;/&gt;&lt;property id=&quot;20300&quot; value=&quot;Slide 84&quot;/&gt;&lt;property id=&quot;20307&quot; value=&quot;291&quot;/&gt;&lt;/object&gt;&lt;object type=&quot;3&quot; unique_id=&quot;10518&quot;&gt;&lt;property id=&quot;20148&quot; value=&quot;5&quot;/&gt;&lt;property id=&quot;20300&quot; value=&quot;Slide 85&quot;/&gt;&lt;property id=&quot;20307&quot; value=&quot;292&quot;/&gt;&lt;/object&gt;&lt;object type=&quot;3&quot; unique_id=&quot;10519&quot;&gt;&lt;property id=&quot;20148&quot; value=&quot;5&quot;/&gt;&lt;property id=&quot;20300&quot; value=&quot;Slide 86&quot;/&gt;&lt;property id=&quot;20307&quot; value=&quot;293&quot;/&gt;&lt;/object&gt;&lt;object type=&quot;3&quot; unique_id=&quot;10520&quot;&gt;&lt;property id=&quot;20148&quot; value=&quot;5&quot;/&gt;&lt;property id=&quot;20300&quot; value=&quot;Slide 88&quot;/&gt;&lt;property id=&quot;20307&quot; value=&quot;294&quot;/&gt;&lt;/object&gt;&lt;object type=&quot;3&quot; unique_id=&quot;10521&quot;&gt;&lt;property id=&quot;20148&quot; value=&quot;5&quot;/&gt;&lt;property id=&quot;20300&quot; value=&quot;Slide 89&quot;/&gt;&lt;property id=&quot;20307&quot; value=&quot;295&quot;/&gt;&lt;/object&gt;&lt;object type=&quot;3&quot; unique_id=&quot;10522&quot;&gt;&lt;property id=&quot;20148&quot; value=&quot;5&quot;/&gt;&lt;property id=&quot;20300&quot; value=&quot;Slide 91&quot;/&gt;&lt;property id=&quot;20307&quot; value=&quot;296&quot;/&gt;&lt;/object&gt;&lt;object type=&quot;3&quot; unique_id=&quot;10523&quot;&gt;&lt;property id=&quot;20148&quot; value=&quot;5&quot;/&gt;&lt;property id=&quot;20300&quot; value=&quot;Slide 93&quot;/&gt;&lt;property id=&quot;20307&quot; value=&quot;297&quot;/&gt;&lt;/object&gt;&lt;object type=&quot;3&quot; unique_id=&quot;10524&quot;&gt;&lt;property id=&quot;20148&quot; value=&quot;5&quot;/&gt;&lt;property id=&quot;20300&quot; value=&quot;Slide 95&quot;/&gt;&lt;property id=&quot;20307&quot; value=&quot;298&quot;/&gt;&lt;/object&gt;&lt;object type=&quot;3&quot; unique_id=&quot;10525&quot;&gt;&lt;property id=&quot;20148&quot; value=&quot;5&quot;/&gt;&lt;property id=&quot;20300&quot; value=&quot;Slide 96&quot;/&gt;&lt;property id=&quot;20307&quot; value=&quot;299&quot;/&gt;&lt;/object&gt;&lt;object type=&quot;3&quot; unique_id=&quot;10526&quot;&gt;&lt;property id=&quot;20148&quot; value=&quot;5&quot;/&gt;&lt;property id=&quot;20300&quot; value=&quot;Slide 98&quot;/&gt;&lt;property id=&quot;20307&quot; value=&quot;300&quot;/&gt;&lt;/object&gt;&lt;object type=&quot;3&quot; unique_id=&quot;15244&quot;&gt;&lt;property id=&quot;20148&quot; value=&quot;5&quot;/&gt;&lt;property id=&quot;20300&quot; value=&quot;Slide 1 - &amp;quot;Chapter 2 Introduction to C Programming&amp;quot;&quot;/&gt;&lt;property id=&quot;20307&quot; value=&quot;301&quot;/&gt;&lt;/object&gt;&lt;object type=&quot;3&quot; unique_id=&quot;15245&quot;&gt;&lt;property id=&quot;20148&quot; value=&quot;5&quot;/&gt;&lt;property id=&quot;20300&quot; value=&quot;Slide 4 - &amp;quot;2.1  Introduction&amp;quot;&quot;/&gt;&lt;property id=&quot;20307&quot; value=&quot;302&quot;/&gt;&lt;/object&gt;&lt;object type=&quot;3&quot; unique_id=&quot;15246&quot;&gt;&lt;property id=&quot;20148&quot; value=&quot;5&quot;/&gt;&lt;property id=&quot;20300&quot; value=&quot;Slide 5 - &amp;quot;2.2  A Simple C Program:  Printing a Line of Text&amp;quot;&quot;/&gt;&lt;property id=&quot;20307&quot; value=&quot;303&quot;/&gt;&lt;/object&gt;&lt;object type=&quot;3&quot; unique_id=&quot;15247&quot;&gt;&lt;property id=&quot;20148&quot; value=&quot;5&quot;/&gt;&lt;property id=&quot;20300&quot; value=&quot;Slide 7 - &amp;quot;2.2  A Simple C Program:  Printing a Line of Text (Cont.)&amp;quot;&quot;/&gt;&lt;property id=&quot;20307&quot; value=&quot;304&quot;/&gt;&lt;/object&gt;&lt;object type=&quot;3&quot; unique_id=&quot;15248&quot;&gt;&lt;property id=&quot;20148&quot; value=&quot;5&quot;/&gt;&lt;property id=&quot;20300&quot; value=&quot;Slide 8 - &amp;quot;2.2  A Simple C Program:  Printing a Line of Text (Cont.)&amp;quot;&quot;/&gt;&lt;property id=&quot;20307&quot; value=&quot;305&quot;/&gt;&lt;/object&gt;&lt;object type=&quot;3&quot; unique_id=&quot;15249&quot;&gt;&lt;property id=&quot;20148&quot; value=&quot;5&quot;/&gt;&lt;property id=&quot;20300&quot; value=&quot;Slide 9 - &amp;quot;2.2  A Simple C Program:  Printing a Line of Text (Cont.)&amp;quot;&quot;/&gt;&lt;property id=&quot;20307&quot; value=&quot;306&quot;/&gt;&lt;/object&gt;&lt;object type=&quot;3&quot; unique_id=&quot;15250&quot;&gt;&lt;property id=&quot;20148&quot; value=&quot;5&quot;/&gt;&lt;property id=&quot;20300&quot; value=&quot;Slide 10 - &amp;quot;2.2  A Simple C Program:  Printing a Line of Text (Cont.)&amp;quot;&quot;/&gt;&lt;property id=&quot;20307&quot; value=&quot;307&quot;/&gt;&lt;/object&gt;&lt;object type=&quot;3&quot; unique_id=&quot;15251&quot;&gt;&lt;property id=&quot;20148&quot; value=&quot;5&quot;/&gt;&lt;property id=&quot;20300&quot; value=&quot;Slide 11 - &amp;quot;2.2  A Simple C Program:  Printing a Line of Text (Cont.)&amp;quot;&quot;/&gt;&lt;property id=&quot;20307&quot; value=&quot;308&quot;/&gt;&lt;/object&gt;&lt;object type=&quot;3&quot; unique_id=&quot;15252&quot;&gt;&lt;property id=&quot;20148&quot; value=&quot;5&quot;/&gt;&lt;property id=&quot;20300&quot; value=&quot;Slide 12 - &amp;quot;2.2  A Simple C Program:  Printing a Line of Text (Cont.)&amp;quot;&quot;/&gt;&lt;property id=&quot;20307&quot; value=&quot;309&quot;/&gt;&lt;/object&gt;&lt;object type=&quot;3&quot; unique_id=&quot;15253&quot;&gt;&lt;property id=&quot;20148&quot; value=&quot;5&quot;/&gt;&lt;property id=&quot;20300&quot; value=&quot;Slide 13 - &amp;quot;2.2  A Simple C Program:  Printing a Line of Text (Cont.)&amp;quot;&quot;/&gt;&lt;property id=&quot;20307&quot; value=&quot;310&quot;/&gt;&lt;/object&gt;&lt;object type=&quot;3&quot; unique_id=&quot;15254&quot;&gt;&lt;property id=&quot;20148&quot; value=&quot;5&quot;/&gt;&lt;property id=&quot;20300&quot; value=&quot;Slide 15 - &amp;quot;2.2  A Simple C Program:  Printing a Line of Text (Cont.)&amp;quot;&quot;/&gt;&lt;property id=&quot;20307&quot; value=&quot;311&quot;/&gt;&lt;/object&gt;&lt;object type=&quot;3&quot; unique_id=&quot;15255&quot;&gt;&lt;property id=&quot;20148&quot; value=&quot;5&quot;/&gt;&lt;property id=&quot;20300&quot; value=&quot;Slide 16 - &amp;quot;2.2  A Simple C Program:  Printing a Line of Text (Cont.)&amp;quot;&quot;/&gt;&lt;property id=&quot;20307&quot; value=&quot;312&quot;/&gt;&lt;/object&gt;&lt;object type=&quot;3&quot; unique_id=&quot;15256&quot;&gt;&lt;property id=&quot;20148&quot; value=&quot;5&quot;/&gt;&lt;property id=&quot;20300&quot; value=&quot;Slide 17 - &amp;quot;2.2  A Simple C Program:  Printing a Line of Text (Cont.)&amp;quot;&quot;/&gt;&lt;property id=&quot;20307&quot; value=&quot;313&quot;/&gt;&lt;/object&gt;&lt;object type=&quot;3&quot; unique_id=&quot;15257&quot;&gt;&lt;property id=&quot;20148&quot; value=&quot;5&quot;/&gt;&lt;property id=&quot;20300&quot; value=&quot;Slide 19 - &amp;quot;2.2  A Simple C Program: Printing a Line of Text (Cont.)&amp;quot;&quot;/&gt;&lt;property id=&quot;20307&quot; value=&quot;314&quot;/&gt;&lt;/object&gt;&lt;object type=&quot;3&quot; unique_id=&quot;15258&quot;&gt;&lt;property id=&quot;20148&quot; value=&quot;5&quot;/&gt;&lt;property id=&quot;20300&quot; value=&quot;Slide 21 - &amp;quot;2.2  A Simple C Program:  Printing a Line of Text (Cont.)&amp;quot;&quot;/&gt;&lt;property id=&quot;20307&quot; value=&quot;315&quot;/&gt;&lt;/object&gt;&lt;object type=&quot;3&quot; unique_id=&quot;15259&quot;&gt;&lt;property id=&quot;20148&quot; value=&quot;5&quot;/&gt;&lt;property id=&quot;20300&quot; value=&quot;Slide 23 - &amp;quot;2.2  A Simple C Program: Printing a Line of Text (Cont.)&amp;quot;&quot;/&gt;&lt;property id=&quot;20307&quot; value=&quot;316&quot;/&gt;&lt;/object&gt;&lt;object type=&quot;3&quot; unique_id=&quot;15260&quot;&gt;&lt;property id=&quot;20148&quot; value=&quot;5&quot;/&gt;&lt;property id=&quot;20300&quot; value=&quot;Slide 24 - &amp;quot;2.2  A Simple C Program: Printing a Line of Text (Cont.)&amp;quot;&quot;/&gt;&lt;property id=&quot;20307&quot; value=&quot;317&quot;/&gt;&lt;/object&gt;&lt;object type=&quot;3&quot; unique_id=&quot;15261&quot;&gt;&lt;property id=&quot;20148&quot; value=&quot;5&quot;/&gt;&lt;property id=&quot;20300&quot; value=&quot;Slide 27 - &amp;quot;2.2  A Simple C Program: Printing a Line of Text (Cont.)&amp;quot;&quot;/&gt;&lt;property id=&quot;20307&quot; value=&quot;318&quot;/&gt;&lt;/object&gt;&lt;object type=&quot;3&quot; unique_id=&quot;15262&quot;&gt;&lt;property id=&quot;20148&quot; value=&quot;5&quot;/&gt;&lt;property id=&quot;20300&quot; value=&quot;Slide 29 - &amp;quot;2.2  A Simple C Program: Printing a Line of Text (Cont.)&amp;quot;&quot;/&gt;&lt;property id=&quot;20307&quot; value=&quot;319&quot;/&gt;&lt;/object&gt;&lt;object type=&quot;3&quot; unique_id=&quot;15263&quot;&gt;&lt;property id=&quot;20148&quot; value=&quot;5&quot;/&gt;&lt;property id=&quot;20300&quot; value=&quot;Slide 31 - &amp;quot;2.3  Another Simple C Program: Adding Two Integers&amp;quot;&quot;/&gt;&lt;property id=&quot;20307&quot; value=&quot;320&quot;/&gt;&lt;/object&gt;&lt;object type=&quot;3&quot; unique_id=&quot;15264&quot;&gt;&lt;property id=&quot;20148&quot; value=&quot;5&quot;/&gt;&lt;property id=&quot;20300&quot; value=&quot;Slide 34 - &amp;quot;2.3  Another Simple C Program: Adding Two Integers (Cont.)&amp;quot;&quot;/&gt;&lt;property id=&quot;20307&quot; value=&quot;321&quot;/&gt;&lt;/object&gt;&lt;object type=&quot;3&quot; unique_id=&quot;15265&quot;&gt;&lt;property id=&quot;20148&quot; value=&quot;5&quot;/&gt;&lt;property id=&quot;20300&quot; value=&quot;Slide 35 - &amp;quot;2.3  Another Simple C Program: Adding Two Integers (Cont.)&amp;quot;&quot;/&gt;&lt;property id=&quot;20307&quot; value=&quot;322&quot;/&gt;&lt;/object&gt;&lt;object type=&quot;3&quot; unique_id=&quot;15266&quot;&gt;&lt;property id=&quot;20148&quot; value=&quot;5&quot;/&gt;&lt;property id=&quot;20300&quot; value=&quot;Slide 36 - &amp;quot;2.3  Another Simple C Program: Adding Two Integers (Cont.)&amp;quot;&quot;/&gt;&lt;property id=&quot;20307&quot; value=&quot;323&quot;/&gt;&lt;/object&gt;&lt;object type=&quot;3&quot; unique_id=&quot;15267&quot;&gt;&lt;property id=&quot;20148&quot; value=&quot;5&quot;/&gt;&lt;property id=&quot;20300&quot; value=&quot;Slide 42 - &amp;quot;2.3  Another Simple C Program: Adding Two Integers (Cont.)&amp;quot;&quot;/&gt;&lt;property id=&quot;20307&quot; value=&quot;324&quot;/&gt;&lt;/object&gt;&lt;object type=&quot;3&quot; unique_id=&quot;15268&quot;&gt;&lt;property id=&quot;20148&quot; value=&quot;5&quot;/&gt;&lt;property id=&quot;20300&quot; value=&quot;Slide 43 - &amp;quot;2.3  Another Simple C Program: Adding Two Integers (Cont.)&amp;quot;&quot;/&gt;&lt;property id=&quot;20307&quot; value=&quot;325&quot;/&gt;&lt;/object&gt;&lt;object type=&quot;3&quot; unique_id=&quot;15269&quot;&gt;&lt;property id=&quot;20148&quot; value=&quot;5&quot;/&gt;&lt;property id=&quot;20300&quot; value=&quot;Slide 44 - &amp;quot;2.3  Another Simple C Program: Adding Two Integers (Cont.)&amp;quot;&quot;/&gt;&lt;property id=&quot;20307&quot; value=&quot;326&quot;/&gt;&lt;/object&gt;&lt;object type=&quot;3&quot; unique_id=&quot;15270&quot;&gt;&lt;property id=&quot;20148&quot; value=&quot;5&quot;/&gt;&lt;property id=&quot;20300&quot; value=&quot;Slide 45 - &amp;quot;2.3  Another Simple C Program: Adding Two Integers (Cont.)&amp;quot;&quot;/&gt;&lt;property id=&quot;20307&quot; value=&quot;327&quot;/&gt;&lt;/object&gt;&lt;object type=&quot;3&quot; unique_id=&quot;15271&quot;&gt;&lt;property id=&quot;20148&quot; value=&quot;5&quot;/&gt;&lt;property id=&quot;20300&quot; value=&quot;Slide 47 - &amp;quot;2.3  Another Simple C Program: Adding Two Integers (Cont.)&amp;quot;&quot;/&gt;&lt;property id=&quot;20307&quot; value=&quot;328&quot;/&gt;&lt;/object&gt;&lt;object type=&quot;3&quot; unique_id=&quot;15272&quot;&gt;&lt;property id=&quot;20148&quot; value=&quot;5&quot;/&gt;&lt;property id=&quot;20300&quot; value=&quot;Slide 48 - &amp;quot;2.3  Another Simple C Program: Adding Two Integers (Cont.)&amp;quot;&quot;/&gt;&lt;property id=&quot;20307&quot; value=&quot;329&quot;/&gt;&lt;/object&gt;&lt;object type=&quot;3&quot; unique_id=&quot;15273&quot;&gt;&lt;property id=&quot;20148&quot; value=&quot;5&quot;/&gt;&lt;property id=&quot;20300&quot; value=&quot;Slide 49 - &amp;quot;2.3  Another Simple C Program: Adding Two Integers (Cont.)&amp;quot;&quot;/&gt;&lt;property id=&quot;20307&quot; value=&quot;330&quot;/&gt;&lt;/object&gt;&lt;object type=&quot;3&quot; unique_id=&quot;15274&quot;&gt;&lt;property id=&quot;20148&quot; value=&quot;5&quot;/&gt;&lt;property id=&quot;20300&quot; value=&quot;Slide 52 - &amp;quot;2.3  Another Simple C Program: Adding Two Integers (Cont.)&amp;quot;&quot;/&gt;&lt;property id=&quot;20307&quot; value=&quot;331&quot;/&gt;&lt;/object&gt;&lt;object type=&quot;3&quot; unique_id=&quot;15275&quot;&gt;&lt;property id=&quot;20148&quot; value=&quot;5&quot;/&gt;&lt;property id=&quot;20300&quot; value=&quot;Slide 53 - &amp;quot;2.3  Another Simple C Program: Adding Two Integers (Cont.)&amp;quot;&quot;/&gt;&lt;property id=&quot;20307&quot; value=&quot;332&quot;/&gt;&lt;/object&gt;&lt;object type=&quot;3&quot; unique_id=&quot;15276&quot;&gt;&lt;property id=&quot;20148&quot; value=&quot;5&quot;/&gt;&lt;property id=&quot;20300&quot; value=&quot;Slide 56 - &amp;quot;2.4  Memory Concepts&amp;quot;&quot;/&gt;&lt;property id=&quot;20307&quot; value=&quot;333&quot;/&gt;&lt;/object&gt;&lt;object type=&quot;3&quot; unique_id=&quot;15277&quot;&gt;&lt;property id=&quot;20148&quot; value=&quot;5&quot;/&gt;&lt;property id=&quot;20300&quot; value=&quot;Slide 58 - &amp;quot;2.4  Memory Concepts (Cont.) &amp;quot;&quot;/&gt;&lt;property id=&quot;20307&quot; value=&quot;334&quot;/&gt;&lt;/object&gt;&lt;object type=&quot;3&quot; unique_id=&quot;15278&quot;&gt;&lt;property id=&quot;20148&quot; value=&quot;5&quot;/&gt;&lt;property id=&quot;20300&quot; value=&quot;Slide 60 - &amp;quot;2.4  Memory Concepts (Cont.) &amp;quot;&quot;/&gt;&lt;property id=&quot;20307&quot; value=&quot;335&quot;/&gt;&lt;/object&gt;&lt;object type=&quot;3&quot; unique_id=&quot;15279&quot;&gt;&lt;property id=&quot;20148&quot; value=&quot;5&quot;/&gt;&lt;property id=&quot;20300&quot; value=&quot;Slide 61 - &amp;quot;2.4  Memory Concepts (Cont.) &amp;quot;&quot;/&gt;&lt;property id=&quot;20307&quot; value=&quot;336&quot;/&gt;&lt;/object&gt;&lt;object type=&quot;3&quot; unique_id=&quot;15280&quot;&gt;&lt;property id=&quot;20148&quot; value=&quot;5&quot;/&gt;&lt;property id=&quot;20300&quot; value=&quot;Slide 63 - &amp;quot;2.4  Memory Concepts (Cont.) &amp;quot;&quot;/&gt;&lt;property id=&quot;20307&quot; value=&quot;337&quot;/&gt;&lt;/object&gt;&lt;object type=&quot;3&quot; unique_id=&quot;15281&quot;&gt;&lt;property id=&quot;20148&quot; value=&quot;5&quot;/&gt;&lt;property id=&quot;20300&quot; value=&quot;Slide 64 - &amp;quot;2.5  Arithmetic in C&amp;quot;&quot;/&gt;&lt;property id=&quot;20307&quot; value=&quot;338&quot;/&gt;&lt;/object&gt;&lt;object type=&quot;3&quot; unique_id=&quot;15282&quot;&gt;&lt;property id=&quot;20148&quot; value=&quot;5&quot;/&gt;&lt;property id=&quot;20300&quot; value=&quot;Slide 66 - &amp;quot;2.5  Arithmetic in C (Cont.)&amp;quot;&quot;/&gt;&lt;property id=&quot;20307&quot; value=&quot;339&quot;/&gt;&lt;/object&gt;&lt;object type=&quot;3&quot; unique_id=&quot;15283&quot;&gt;&lt;property id=&quot;20148&quot; value=&quot;5&quot;/&gt;&lt;property id=&quot;20300&quot; value=&quot;Slide 68 - &amp;quot;2.5  Arithmetic in C (Cont.)&amp;quot;&quot;/&gt;&lt;property id=&quot;20307&quot; value=&quot;340&quot;/&gt;&lt;/object&gt;&lt;object type=&quot;3&quot; unique_id=&quot;15284&quot;&gt;&lt;property id=&quot;20148&quot; value=&quot;5&quot;/&gt;&lt;property id=&quot;20300&quot; value=&quot;Slide 69 - &amp;quot;2.5  Arithmetic in C (Cont.)&amp;quot;&quot;/&gt;&lt;property id=&quot;20307&quot; value=&quot;341&quot;/&gt;&lt;/object&gt;&lt;object type=&quot;3&quot; unique_id=&quot;15285&quot;&gt;&lt;property id=&quot;20148&quot; value=&quot;5&quot;/&gt;&lt;property id=&quot;20300&quot; value=&quot;Slide 70 - &amp;quot;2.5  Arithmetic in C (Cont.)&amp;quot;&quot;/&gt;&lt;property id=&quot;20307&quot; value=&quot;342&quot;/&gt;&lt;/object&gt;&lt;object type=&quot;3&quot; unique_id=&quot;15286&quot;&gt;&lt;property id=&quot;20148&quot; value=&quot;5&quot;/&gt;&lt;property id=&quot;20300&quot; value=&quot;Slide 71 - &amp;quot;2.5  Arithmetic in C (Cont.)&amp;quot;&quot;/&gt;&lt;property id=&quot;20307&quot; value=&quot;343&quot;/&gt;&lt;/object&gt;&lt;object type=&quot;3&quot; unique_id=&quot;15287&quot;&gt;&lt;property id=&quot;20148&quot; value=&quot;5&quot;/&gt;&lt;property id=&quot;20300&quot; value=&quot;Slide 72 - &amp;quot;2.5  Arithmetic in C (Cont.)&amp;quot;&quot;/&gt;&lt;property id=&quot;20307&quot; value=&quot;344&quot;/&gt;&lt;/object&gt;&lt;object type=&quot;3&quot; unique_id=&quot;15288&quot;&gt;&lt;property id=&quot;20148&quot; value=&quot;5&quot;/&gt;&lt;property id=&quot;20300&quot; value=&quot;Slide 74 - &amp;quot;2.5  Arithmetic in C (Cont.)&amp;quot;&quot;/&gt;&lt;property id=&quot;20307&quot; value=&quot;345&quot;/&gt;&lt;/object&gt;&lt;object type=&quot;3&quot; unique_id=&quot;15289&quot;&gt;&lt;property id=&quot;20148&quot; value=&quot;5&quot;/&gt;&lt;property id=&quot;20300&quot; value=&quot;Slide 76 - &amp;quot;2.5  Arithmetic in C (Cont.)&amp;quot;&quot;/&gt;&lt;property id=&quot;20307&quot; value=&quot;346&quot;/&gt;&lt;/object&gt;&lt;object type=&quot;3&quot; unique_id=&quot;15290&quot;&gt;&lt;property id=&quot;20148&quot; value=&quot;5&quot;/&gt;&lt;property id=&quot;20300&quot; value=&quot;Slide 77 - &amp;quot;2.6  Decision Making: Equality and Relational Operators&amp;quot;&quot;/&gt;&lt;property id=&quot;20307&quot; value=&quot;347&quot;/&gt;&lt;/object&gt;&lt;object type=&quot;3&quot; unique_id=&quot;15291&quot;&gt;&lt;property id=&quot;20148&quot; value=&quot;5&quot;/&gt;&lt;property id=&quot;20300&quot; value=&quot;Slide 78 - &amp;quot;2.6  Decision Making: Equality and Relational Operators&amp;quot;&quot;/&gt;&lt;property id=&quot;20307&quot; value=&quot;348&quot;/&gt;&lt;/object&gt;&lt;object type=&quot;3&quot; unique_id=&quot;15292&quot;&gt;&lt;property id=&quot;20148&quot; value=&quot;5&quot;/&gt;&lt;property id=&quot;20300&quot; value=&quot;Slide 79 - &amp;quot;2.6  Decision Making: Equality and Relational Operators&amp;quot;&quot;/&gt;&lt;property id=&quot;20307&quot; value=&quot;349&quot;/&gt;&lt;/object&gt;&lt;object type=&quot;3&quot; unique_id=&quot;15293&quot;&gt;&lt;property id=&quot;20148&quot; value=&quot;5&quot;/&gt;&lt;property id=&quot;20300&quot; value=&quot;Slide 83 - &amp;quot;2.6  Decision Making: Equality and Relational Operators&amp;quot;&quot;/&gt;&lt;property id=&quot;20307&quot; value=&quot;350&quot;/&gt;&lt;/object&gt;&lt;object type=&quot;3&quot; unique_id=&quot;15294&quot;&gt;&lt;property id=&quot;20148&quot; value=&quot;5&quot;/&gt;&lt;property id=&quot;20300&quot; value=&quot;Slide 87 - &amp;quot;2.6  Decision Making: Equality and Relational Operators&amp;quot;&quot;/&gt;&lt;property id=&quot;20307&quot; value=&quot;351&quot;/&gt;&lt;/object&gt;&lt;object type=&quot;3&quot; unique_id=&quot;15295&quot;&gt;&lt;property id=&quot;20148&quot; value=&quot;5&quot;/&gt;&lt;property id=&quot;20300&quot; value=&quot;Slide 90 - &amp;quot;2.6  Decision Making: Equality and Relational Operators&amp;quot;&quot;/&gt;&lt;property id=&quot;20307&quot; value=&quot;352&quot;/&gt;&lt;/object&gt;&lt;object type=&quot;3&quot; unique_id=&quot;15296&quot;&gt;&lt;property id=&quot;20148&quot; value=&quot;5&quot;/&gt;&lt;property id=&quot;20300&quot; value=&quot;Slide 92 - &amp;quot;2.6  Decision Making: Equality and Relational Operators&amp;quot;&quot;/&gt;&lt;property id=&quot;20307&quot; value=&quot;353&quot;/&gt;&lt;/object&gt;&lt;object type=&quot;3&quot; unique_id=&quot;15297&quot;&gt;&lt;property id=&quot;20148&quot; value=&quot;5&quot;/&gt;&lt;property id=&quot;20300&quot; value=&quot;Slide 94 - &amp;quot;2.6  Decision Making: Equality and Relational Operators&amp;quot;&quot;/&gt;&lt;property id=&quot;20307&quot; value=&quot;354&quot;/&gt;&lt;/object&gt;&lt;object type=&quot;3&quot; unique_id=&quot;15298&quot;&gt;&lt;property id=&quot;20148&quot; value=&quot;5&quot;/&gt;&lt;property id=&quot;20300&quot; value=&quot;Slide 97 - &amp;quot;2.6  Decision Making: Equality and Relational Operators&amp;quot;&quot;/&gt;&lt;property id=&quot;20307&quot; value=&quot;355&quot;/&gt;&lt;/object&gt;&lt;object type=&quot;3&quot; unique_id=&quot;15299&quot;&gt;&lt;property id=&quot;20148&quot; value=&quot;5&quot;/&gt;&lt;property id=&quot;20300&quot; value=&quot;Slide 99 - &amp;quot;2.7  Secure C Programming&amp;quot;&quot;/&gt;&lt;property id=&quot;20307&quot; value=&quot;356&quot;/&gt;&lt;/object&gt;&lt;object type=&quot;3&quot; unique_id=&quot;15300&quot;&gt;&lt;property id=&quot;20148&quot; value=&quot;5&quot;/&gt;&lt;property id=&quot;20300&quot; value=&quot;Slide 100 - &amp;quot;2.7  Secure C Programming (cont.)&amp;quot;&quot;/&gt;&lt;property id=&quot;20307&quot; value=&quot;357&quot;/&gt;&lt;/object&gt;&lt;/object&gt;&lt;object type=&quot;8&quot; unique_id=&quot;10572&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Urba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
      <a:majorFont>
        <a:latin typeface="Times New Roman"/>
        <a:ea typeface=""/>
        <a:cs typeface=""/>
      </a:majorFont>
      <a:minorFont>
        <a:latin typeface="Times New Roman"/>
        <a:ea typeface=""/>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5.xml><?xml version="1.0" encoding="utf-8"?>
<a:theme xmlns:a="http://schemas.openxmlformats.org/drawingml/2006/main" name="chtp8_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htp8_0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htp8_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otalTime>1075</TotalTime>
  <Words>965</Words>
  <Application>Microsoft Office PowerPoint</Application>
  <PresentationFormat>On-screen Show (4:3)</PresentationFormat>
  <Paragraphs>145</Paragraphs>
  <Slides>45</Slides>
  <Notes>3</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45</vt:i4>
      </vt:variant>
    </vt:vector>
  </HeadingPairs>
  <TitlesOfParts>
    <vt:vector size="68" baseType="lpstr">
      <vt:lpstr>ＭＳ Ｐゴシック</vt:lpstr>
      <vt:lpstr>Arial</vt:lpstr>
      <vt:lpstr>Arial Black</vt:lpstr>
      <vt:lpstr>Calibri</vt:lpstr>
      <vt:lpstr>Cambria</vt:lpstr>
      <vt:lpstr>Candara</vt:lpstr>
      <vt:lpstr>Consolas</vt:lpstr>
      <vt:lpstr>Corbel</vt:lpstr>
      <vt:lpstr>Georgia</vt:lpstr>
      <vt:lpstr>Symbol</vt:lpstr>
      <vt:lpstr>Times New Roman</vt:lpstr>
      <vt:lpstr>Verdana</vt:lpstr>
      <vt:lpstr>Wingdings</vt:lpstr>
      <vt:lpstr>Wingdings 2</vt:lpstr>
      <vt:lpstr>Wingdings 3</vt:lpstr>
      <vt:lpstr>Waveform</vt:lpstr>
      <vt:lpstr>Urban</vt:lpstr>
      <vt:lpstr>1_Custom Design</vt:lpstr>
      <vt:lpstr>1_Module</vt:lpstr>
      <vt:lpstr>chtp8_03</vt:lpstr>
      <vt:lpstr>chtp8_05</vt:lpstr>
      <vt:lpstr>1_chtp8_03</vt:lpstr>
      <vt:lpstr>ClipArt</vt:lpstr>
      <vt:lpstr>CS 230 – Systems Programming</vt:lpstr>
      <vt:lpstr>AGENDA</vt:lpstr>
      <vt:lpstr>My intimate nearness</vt:lpstr>
      <vt:lpstr>My intimate nearness</vt:lpstr>
      <vt:lpstr>Prayer</vt:lpstr>
      <vt:lpstr>Wisdom</vt:lpstr>
      <vt:lpstr>Humor</vt:lpstr>
      <vt:lpstr>AGENDA</vt:lpstr>
      <vt:lpstr>PowerPoint Presentation</vt:lpstr>
      <vt:lpstr>Today</vt:lpstr>
      <vt:lpstr>Examples Using the for Statement </vt:lpstr>
      <vt:lpstr>PowerPoint Presentation</vt:lpstr>
      <vt:lpstr>PowerPoint Presentation</vt:lpstr>
      <vt:lpstr>AGENDA</vt:lpstr>
      <vt:lpstr>  Introduction</vt:lpstr>
      <vt:lpstr>Modularizing Programs in C </vt:lpstr>
      <vt:lpstr>Modularizing Programs in C (Cont.) </vt:lpstr>
      <vt:lpstr>PowerPoint Presentation</vt:lpstr>
      <vt:lpstr>Modularizing Programs in C (Cont.) </vt:lpstr>
      <vt:lpstr>Math Library Functions</vt:lpstr>
      <vt:lpstr>PowerPoint Presentation</vt:lpstr>
      <vt:lpstr>PowerPoint Presentation</vt:lpstr>
      <vt:lpstr>Functions</vt:lpstr>
      <vt:lpstr>Functions (Cont.)</vt:lpstr>
      <vt:lpstr>PowerPoint Presentation</vt:lpstr>
      <vt:lpstr>Function Definitions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User;Dr. Sam</dc:creator>
  <cp:lastModifiedBy>Setup</cp:lastModifiedBy>
  <cp:revision>133</cp:revision>
  <dcterms:created xsi:type="dcterms:W3CDTF">2015-04-27T18:39:37Z</dcterms:created>
  <dcterms:modified xsi:type="dcterms:W3CDTF">2018-10-01T17:25:05Z</dcterms:modified>
</cp:coreProperties>
</file>